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8"/>
  </p:notesMasterIdLst>
  <p:handoutMasterIdLst>
    <p:handoutMasterId r:id="rId9"/>
  </p:handoutMasterIdLst>
  <p:sldIdLst>
    <p:sldId id="295" r:id="rId2"/>
    <p:sldId id="383" r:id="rId3"/>
    <p:sldId id="379" r:id="rId4"/>
    <p:sldId id="380" r:id="rId5"/>
    <p:sldId id="381" r:id="rId6"/>
    <p:sldId id="382" r:id="rId7"/>
  </p:sldIdLst>
  <p:sldSz cx="9906000" cy="6858000" type="A4"/>
  <p:notesSz cx="6794500" cy="99060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1400" kern="1200">
        <a:solidFill>
          <a:schemeClr val="tx1"/>
        </a:solidFill>
        <a:latin typeface="Arial" charset="0"/>
        <a:ea typeface="+mn-ea"/>
        <a:cs typeface="+mn-cs"/>
      </a:defRPr>
    </a:lvl1pPr>
    <a:lvl2pPr marL="457200" algn="ctr" rtl="0" eaLnBrk="0" fontAlgn="base" hangingPunct="0">
      <a:spcBef>
        <a:spcPct val="0"/>
      </a:spcBef>
      <a:spcAft>
        <a:spcPct val="0"/>
      </a:spcAft>
      <a:defRPr sz="1400" kern="1200">
        <a:solidFill>
          <a:schemeClr val="tx1"/>
        </a:solidFill>
        <a:latin typeface="Arial" charset="0"/>
        <a:ea typeface="+mn-ea"/>
        <a:cs typeface="+mn-cs"/>
      </a:defRPr>
    </a:lvl2pPr>
    <a:lvl3pPr marL="914400" algn="ctr" rtl="0" eaLnBrk="0" fontAlgn="base" hangingPunct="0">
      <a:spcBef>
        <a:spcPct val="0"/>
      </a:spcBef>
      <a:spcAft>
        <a:spcPct val="0"/>
      </a:spcAft>
      <a:defRPr sz="1400" kern="1200">
        <a:solidFill>
          <a:schemeClr val="tx1"/>
        </a:solidFill>
        <a:latin typeface="Arial" charset="0"/>
        <a:ea typeface="+mn-ea"/>
        <a:cs typeface="+mn-cs"/>
      </a:defRPr>
    </a:lvl3pPr>
    <a:lvl4pPr marL="1371600" algn="ctr" rtl="0" eaLnBrk="0" fontAlgn="base" hangingPunct="0">
      <a:spcBef>
        <a:spcPct val="0"/>
      </a:spcBef>
      <a:spcAft>
        <a:spcPct val="0"/>
      </a:spcAft>
      <a:defRPr sz="1400" kern="1200">
        <a:solidFill>
          <a:schemeClr val="tx1"/>
        </a:solidFill>
        <a:latin typeface="Arial" charset="0"/>
        <a:ea typeface="+mn-ea"/>
        <a:cs typeface="+mn-cs"/>
      </a:defRPr>
    </a:lvl4pPr>
    <a:lvl5pPr marL="1828800" algn="ctr"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0">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K" initials="RK" lastIdx="1" clrIdx="0"/>
  <p:cmAuthor id="1" name="Nicci" initials="N" lastIdx="8" clrIdx="1">
    <p:extLst>
      <p:ext uri="{19B8F6BF-5375-455C-9EA6-DF929625EA0E}">
        <p15:presenceInfo xmlns:p15="http://schemas.microsoft.com/office/powerpoint/2012/main" userId="Nicci" providerId="None"/>
      </p:ext>
    </p:extLst>
  </p:cmAuthor>
  <p:cmAuthor id="2" name="Downey De Oliveira, Carolina" initials="DDOC" lastIdx="2" clrIdx="2">
    <p:extLst>
      <p:ext uri="{19B8F6BF-5375-455C-9EA6-DF929625EA0E}">
        <p15:presenceInfo xmlns:p15="http://schemas.microsoft.com/office/powerpoint/2012/main" userId="S::Carolina.DowneyDeOliveira@ricardo.com::2860081b-68ae-47eb-a76c-a81c69797480" providerId="AD"/>
      </p:ext>
    </p:extLst>
  </p:cmAuthor>
  <p:cmAuthor id="3" name="Forsyth, Callum" initials="FC" lastIdx="8" clrIdx="3">
    <p:extLst>
      <p:ext uri="{19B8F6BF-5375-455C-9EA6-DF929625EA0E}">
        <p15:presenceInfo xmlns:p15="http://schemas.microsoft.com/office/powerpoint/2012/main" userId="S::Callum.Forsyth@ricardo.com::21486412-3f21-41a3-a7f0-4e64852bd3a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DAFF"/>
    <a:srgbClr val="FAE600"/>
    <a:srgbClr val="E47E00"/>
    <a:srgbClr val="FCEAEA"/>
    <a:srgbClr val="376FA7"/>
    <a:srgbClr val="0A56A8"/>
    <a:srgbClr val="006BB7"/>
    <a:srgbClr val="469C23"/>
    <a:srgbClr val="006BB5"/>
    <a:srgbClr val="9249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84" autoAdjust="0"/>
    <p:restoredTop sz="86038" autoAdjust="0"/>
  </p:normalViewPr>
  <p:slideViewPr>
    <p:cSldViewPr snapToGrid="0" snapToObjects="1">
      <p:cViewPr varScale="1">
        <p:scale>
          <a:sx n="88" d="100"/>
          <a:sy n="88" d="100"/>
        </p:scale>
        <p:origin x="918" y="90"/>
      </p:cViewPr>
      <p:guideLst>
        <p:guide orient="horz" pos="2160"/>
        <p:guide pos="312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66" d="100"/>
        <a:sy n="66" d="100"/>
      </p:scale>
      <p:origin x="0" y="0"/>
    </p:cViewPr>
  </p:sorterViewPr>
  <p:notesViewPr>
    <p:cSldViewPr snapToGrid="0" snapToObjects="1">
      <p:cViewPr varScale="1">
        <p:scale>
          <a:sx n="74" d="100"/>
          <a:sy n="74" d="100"/>
        </p:scale>
        <p:origin x="-1590" y="-108"/>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8100" y="0"/>
            <a:ext cx="2944813" cy="495300"/>
          </a:xfrm>
          <a:prstGeom prst="rect">
            <a:avLst/>
          </a:prstGeom>
        </p:spPr>
        <p:txBody>
          <a:bodyPr vert="horz" lIns="91440" tIns="45720" rIns="91440" bIns="45720" rtlCol="0"/>
          <a:lstStyle>
            <a:lvl1pPr algn="r">
              <a:defRPr sz="1200"/>
            </a:lvl1pPr>
          </a:lstStyle>
          <a:p>
            <a:fld id="{11B1DC3B-4124-4F36-8450-D9947C7952CC}" type="datetimeFigureOut">
              <a:rPr lang="en-GB" smtClean="0"/>
              <a:pPr/>
              <a:t>11/12/2020</a:t>
            </a:fld>
            <a:endParaRPr lang="en-GB" dirty="0"/>
          </a:p>
        </p:txBody>
      </p:sp>
      <p:sp>
        <p:nvSpPr>
          <p:cNvPr id="4" name="Footer Placeholder 3"/>
          <p:cNvSpPr>
            <a:spLocks noGrp="1"/>
          </p:cNvSpPr>
          <p:nvPr>
            <p:ph type="ftr" sz="quarter" idx="2"/>
          </p:nvPr>
        </p:nvSpPr>
        <p:spPr>
          <a:xfrm>
            <a:off x="0" y="9409113"/>
            <a:ext cx="2944813" cy="4953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8100" y="9409113"/>
            <a:ext cx="2944813" cy="495300"/>
          </a:xfrm>
          <a:prstGeom prst="rect">
            <a:avLst/>
          </a:prstGeom>
        </p:spPr>
        <p:txBody>
          <a:bodyPr vert="horz" lIns="91440" tIns="45720" rIns="91440" bIns="45720" rtlCol="0" anchor="b"/>
          <a:lstStyle>
            <a:lvl1pPr algn="r">
              <a:defRPr sz="1200"/>
            </a:lvl1pPr>
          </a:lstStyle>
          <a:p>
            <a:fld id="{7D79ECCD-3A48-46D6-A6ED-652B3852B30C}" type="slidenum">
              <a:rPr lang="en-GB" smtClean="0"/>
              <a:pPr/>
              <a:t>‹#›</a:t>
            </a:fld>
            <a:endParaRPr lang="en-GB" dirty="0"/>
          </a:p>
        </p:txBody>
      </p:sp>
    </p:spTree>
    <p:extLst>
      <p:ext uri="{BB962C8B-B14F-4D97-AF65-F5344CB8AC3E}">
        <p14:creationId xmlns:p14="http://schemas.microsoft.com/office/powerpoint/2010/main" val="3466987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8100" y="0"/>
            <a:ext cx="2944813" cy="495300"/>
          </a:xfrm>
          <a:prstGeom prst="rect">
            <a:avLst/>
          </a:prstGeom>
        </p:spPr>
        <p:txBody>
          <a:bodyPr vert="horz" lIns="91440" tIns="45720" rIns="91440" bIns="45720" rtlCol="0"/>
          <a:lstStyle>
            <a:lvl1pPr algn="r">
              <a:defRPr sz="1200"/>
            </a:lvl1pPr>
          </a:lstStyle>
          <a:p>
            <a:fld id="{E54B1F06-4365-4BC0-92CD-27190226DCE5}" type="datetimeFigureOut">
              <a:rPr lang="en-GB" smtClean="0"/>
              <a:pPr/>
              <a:t>11/12/2020</a:t>
            </a:fld>
            <a:endParaRPr lang="en-GB" dirty="0"/>
          </a:p>
        </p:txBody>
      </p:sp>
      <p:sp>
        <p:nvSpPr>
          <p:cNvPr id="4" name="Slide Image Placeholder 3"/>
          <p:cNvSpPr>
            <a:spLocks noGrp="1" noRot="1" noChangeAspect="1"/>
          </p:cNvSpPr>
          <p:nvPr>
            <p:ph type="sldImg" idx="2"/>
          </p:nvPr>
        </p:nvSpPr>
        <p:spPr>
          <a:xfrm>
            <a:off x="714375" y="742950"/>
            <a:ext cx="5365750" cy="3714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0" y="9409113"/>
            <a:ext cx="2944813" cy="4953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8100" y="9409113"/>
            <a:ext cx="2944813" cy="495300"/>
          </a:xfrm>
          <a:prstGeom prst="rect">
            <a:avLst/>
          </a:prstGeom>
        </p:spPr>
        <p:txBody>
          <a:bodyPr vert="horz" lIns="91440" tIns="45720" rIns="91440" bIns="45720" rtlCol="0" anchor="b"/>
          <a:lstStyle>
            <a:lvl1pPr algn="r">
              <a:defRPr sz="1200"/>
            </a:lvl1pPr>
          </a:lstStyle>
          <a:p>
            <a:fld id="{C40B5461-B1AB-4B5F-B88D-C91083229F51}" type="slidenum">
              <a:rPr lang="en-GB" smtClean="0"/>
              <a:pPr/>
              <a:t>‹#›</a:t>
            </a:fld>
            <a:endParaRPr lang="en-GB" dirty="0"/>
          </a:p>
        </p:txBody>
      </p:sp>
    </p:spTree>
    <p:extLst>
      <p:ext uri="{BB962C8B-B14F-4D97-AF65-F5344CB8AC3E}">
        <p14:creationId xmlns:p14="http://schemas.microsoft.com/office/powerpoint/2010/main" val="2594201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hyperlink" Target="http://www.ricardo.com/" TargetMode="External"/><Relationship Id="rId2" Type="http://schemas.openxmlformats.org/officeDocument/2006/relationships/image" Target="../media/image4.jp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1.jpeg"/><Relationship Id="rId4" Type="http://schemas.openxmlformats.org/officeDocument/2006/relationships/image" Target="../media/image5.jpg"/></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10.jpeg"/></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ntent (2-up)">
    <p:spTree>
      <p:nvGrpSpPr>
        <p:cNvPr id="1" name=""/>
        <p:cNvGrpSpPr/>
        <p:nvPr/>
      </p:nvGrpSpPr>
      <p:grpSpPr>
        <a:xfrm>
          <a:off x="0" y="0"/>
          <a:ext cx="0" cy="0"/>
          <a:chOff x="0" y="0"/>
          <a:chExt cx="0" cy="0"/>
        </a:xfrm>
      </p:grpSpPr>
      <p:sp>
        <p:nvSpPr>
          <p:cNvPr id="5" name="phContent3"/>
          <p:cNvSpPr>
            <a:spLocks noGrp="1"/>
          </p:cNvSpPr>
          <p:nvPr>
            <p:ph sz="half" idx="10" hasCustomPrompt="1"/>
          </p:nvPr>
        </p:nvSpPr>
        <p:spPr>
          <a:xfrm>
            <a:off x="381000" y="4581650"/>
            <a:ext cx="9144000" cy="20160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phContent2"/>
          <p:cNvSpPr>
            <a:spLocks noGrp="1"/>
          </p:cNvSpPr>
          <p:nvPr>
            <p:ph sz="half" idx="13" hasCustomPrompt="1"/>
          </p:nvPr>
        </p:nvSpPr>
        <p:spPr>
          <a:xfrm>
            <a:off x="5028600" y="1306514"/>
            <a:ext cx="4496400" cy="31320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4496400" cy="31320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ntent (2-down)">
    <p:spTree>
      <p:nvGrpSpPr>
        <p:cNvPr id="1" name=""/>
        <p:cNvGrpSpPr/>
        <p:nvPr/>
      </p:nvGrpSpPr>
      <p:grpSpPr>
        <a:xfrm>
          <a:off x="0" y="0"/>
          <a:ext cx="0" cy="0"/>
          <a:chOff x="0" y="0"/>
          <a:chExt cx="0" cy="0"/>
        </a:xfrm>
      </p:grpSpPr>
      <p:sp>
        <p:nvSpPr>
          <p:cNvPr id="6" name="phContent3"/>
          <p:cNvSpPr>
            <a:spLocks noGrp="1"/>
          </p:cNvSpPr>
          <p:nvPr>
            <p:ph sz="half" idx="13" hasCustomPrompt="1"/>
          </p:nvPr>
        </p:nvSpPr>
        <p:spPr>
          <a:xfrm>
            <a:off x="5028600" y="4581650"/>
            <a:ext cx="4496400" cy="20160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2"/>
          <p:cNvSpPr>
            <a:spLocks noGrp="1"/>
          </p:cNvSpPr>
          <p:nvPr>
            <p:ph sz="half" idx="10" hasCustomPrompt="1"/>
          </p:nvPr>
        </p:nvSpPr>
        <p:spPr>
          <a:xfrm>
            <a:off x="381000" y="4581650"/>
            <a:ext cx="4496400" cy="20160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9144000" cy="31320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ntent (2-right)">
    <p:spTree>
      <p:nvGrpSpPr>
        <p:cNvPr id="1" name=""/>
        <p:cNvGrpSpPr/>
        <p:nvPr/>
      </p:nvGrpSpPr>
      <p:grpSpPr>
        <a:xfrm>
          <a:off x="0" y="0"/>
          <a:ext cx="0" cy="0"/>
          <a:chOff x="0" y="0"/>
          <a:chExt cx="0" cy="0"/>
        </a:xfrm>
      </p:grpSpPr>
      <p:sp>
        <p:nvSpPr>
          <p:cNvPr id="6" name="phContent3"/>
          <p:cNvSpPr>
            <a:spLocks noGrp="1"/>
          </p:cNvSpPr>
          <p:nvPr>
            <p:ph sz="half" idx="11" hasCustomPrompt="1"/>
          </p:nvPr>
        </p:nvSpPr>
        <p:spPr>
          <a:xfrm>
            <a:off x="6573000" y="4027250"/>
            <a:ext cx="2952000" cy="25704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6573000" y="1306513"/>
            <a:ext cx="2952000" cy="25704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3"/>
            <a:ext cx="60480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ntent (2-right) with figure titles">
    <p:spTree>
      <p:nvGrpSpPr>
        <p:cNvPr id="1" name=""/>
        <p:cNvGrpSpPr/>
        <p:nvPr/>
      </p:nvGrpSpPr>
      <p:grpSpPr>
        <a:xfrm>
          <a:off x="0" y="0"/>
          <a:ext cx="0" cy="0"/>
          <a:chOff x="0" y="0"/>
          <a:chExt cx="0" cy="0"/>
        </a:xfrm>
      </p:grpSpPr>
      <p:sp>
        <p:nvSpPr>
          <p:cNvPr id="6" name="phContent3"/>
          <p:cNvSpPr>
            <a:spLocks noGrp="1"/>
          </p:cNvSpPr>
          <p:nvPr>
            <p:ph sz="half" idx="11" hasCustomPrompt="1"/>
          </p:nvPr>
        </p:nvSpPr>
        <p:spPr>
          <a:xfrm>
            <a:off x="6573000" y="4028400"/>
            <a:ext cx="2952000" cy="21600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6573600" y="1306512"/>
            <a:ext cx="2952000" cy="21600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hFigure2"/>
          <p:cNvSpPr>
            <a:spLocks noGrp="1"/>
          </p:cNvSpPr>
          <p:nvPr>
            <p:ph type="body" sz="quarter" idx="13" hasCustomPrompt="1"/>
          </p:nvPr>
        </p:nvSpPr>
        <p:spPr>
          <a:xfrm>
            <a:off x="6573000" y="6228318"/>
            <a:ext cx="2952000" cy="369332"/>
          </a:xfrm>
        </p:spPr>
        <p:txBody>
          <a:bodyPr>
            <a:noAutofit/>
          </a:bodyPr>
          <a:lstStyle>
            <a:lvl1pPr marL="0" indent="0" algn="ctr">
              <a:buNone/>
              <a:defRPr sz="1200" b="1"/>
            </a:lvl1pPr>
          </a:lstStyle>
          <a:p>
            <a:pPr lvl="0"/>
            <a:r>
              <a:rPr lang="en-GB" noProof="0" dirty="0"/>
              <a:t>Click to add Figure Title</a:t>
            </a:r>
          </a:p>
        </p:txBody>
      </p:sp>
      <p:sp>
        <p:nvSpPr>
          <p:cNvPr id="7" name="phFigure1"/>
          <p:cNvSpPr>
            <a:spLocks noGrp="1"/>
          </p:cNvSpPr>
          <p:nvPr>
            <p:ph type="body" sz="quarter" idx="12" hasCustomPrompt="1"/>
          </p:nvPr>
        </p:nvSpPr>
        <p:spPr>
          <a:xfrm>
            <a:off x="6573000" y="3507581"/>
            <a:ext cx="2952000" cy="369332"/>
          </a:xfrm>
        </p:spPr>
        <p:txBody>
          <a:bodyPr>
            <a:noAutofit/>
          </a:bodyPr>
          <a:lstStyle>
            <a:lvl1pPr marL="0" indent="0" algn="ctr">
              <a:buNone/>
              <a:defRPr sz="1200" b="1"/>
            </a:lvl1pPr>
          </a:lstStyle>
          <a:p>
            <a:pPr lvl="0"/>
            <a:r>
              <a:rPr lang="en-GB" noProof="0" dirty="0"/>
              <a:t>Click to add Figure Title</a:t>
            </a:r>
          </a:p>
        </p:txBody>
      </p:sp>
      <p:sp>
        <p:nvSpPr>
          <p:cNvPr id="3" name="phContent1"/>
          <p:cNvSpPr>
            <a:spLocks noGrp="1"/>
          </p:cNvSpPr>
          <p:nvPr>
            <p:ph sz="half" idx="1" hasCustomPrompt="1"/>
          </p:nvPr>
        </p:nvSpPr>
        <p:spPr>
          <a:xfrm>
            <a:off x="381000" y="1306513"/>
            <a:ext cx="60480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Content (2-left)">
    <p:spTree>
      <p:nvGrpSpPr>
        <p:cNvPr id="1" name=""/>
        <p:cNvGrpSpPr/>
        <p:nvPr/>
      </p:nvGrpSpPr>
      <p:grpSpPr>
        <a:xfrm>
          <a:off x="0" y="0"/>
          <a:ext cx="0" cy="0"/>
          <a:chOff x="0" y="0"/>
          <a:chExt cx="0" cy="0"/>
        </a:xfrm>
      </p:grpSpPr>
      <p:sp>
        <p:nvSpPr>
          <p:cNvPr id="6" name="phContent3"/>
          <p:cNvSpPr>
            <a:spLocks noGrp="1"/>
          </p:cNvSpPr>
          <p:nvPr>
            <p:ph sz="half" idx="11" hasCustomPrompt="1"/>
          </p:nvPr>
        </p:nvSpPr>
        <p:spPr>
          <a:xfrm>
            <a:off x="381000" y="4027250"/>
            <a:ext cx="2952000" cy="25704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381000" y="1306513"/>
            <a:ext cx="2952000" cy="25704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477600" y="1306513"/>
            <a:ext cx="60480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ntent (2-left) with figure titles">
    <p:spTree>
      <p:nvGrpSpPr>
        <p:cNvPr id="1" name=""/>
        <p:cNvGrpSpPr/>
        <p:nvPr/>
      </p:nvGrpSpPr>
      <p:grpSpPr>
        <a:xfrm>
          <a:off x="0" y="0"/>
          <a:ext cx="0" cy="0"/>
          <a:chOff x="0" y="0"/>
          <a:chExt cx="0" cy="0"/>
        </a:xfrm>
      </p:grpSpPr>
      <p:sp>
        <p:nvSpPr>
          <p:cNvPr id="6" name="phContent3"/>
          <p:cNvSpPr>
            <a:spLocks noGrp="1"/>
          </p:cNvSpPr>
          <p:nvPr>
            <p:ph sz="half" idx="11" hasCustomPrompt="1"/>
          </p:nvPr>
        </p:nvSpPr>
        <p:spPr>
          <a:xfrm>
            <a:off x="381000" y="4028400"/>
            <a:ext cx="2952000" cy="21600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381000" y="1306512"/>
            <a:ext cx="2952000" cy="21600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hFigure2"/>
          <p:cNvSpPr>
            <a:spLocks noGrp="1"/>
          </p:cNvSpPr>
          <p:nvPr>
            <p:ph type="body" sz="quarter" idx="13" hasCustomPrompt="1"/>
          </p:nvPr>
        </p:nvSpPr>
        <p:spPr>
          <a:xfrm>
            <a:off x="381000" y="6228318"/>
            <a:ext cx="2952000" cy="369332"/>
          </a:xfrm>
        </p:spPr>
        <p:txBody>
          <a:bodyPr>
            <a:noAutofit/>
          </a:bodyPr>
          <a:lstStyle>
            <a:lvl1pPr marL="0" indent="0" algn="ctr">
              <a:buNone/>
              <a:defRPr sz="1200" b="1"/>
            </a:lvl1pPr>
          </a:lstStyle>
          <a:p>
            <a:pPr lvl="0"/>
            <a:r>
              <a:rPr lang="en-GB" noProof="0" dirty="0"/>
              <a:t>Click to add Figure Title</a:t>
            </a:r>
          </a:p>
        </p:txBody>
      </p:sp>
      <p:sp>
        <p:nvSpPr>
          <p:cNvPr id="7" name="phFigure1"/>
          <p:cNvSpPr>
            <a:spLocks noGrp="1"/>
          </p:cNvSpPr>
          <p:nvPr>
            <p:ph type="body" sz="quarter" idx="12" hasCustomPrompt="1"/>
          </p:nvPr>
        </p:nvSpPr>
        <p:spPr>
          <a:xfrm>
            <a:off x="381000" y="3507581"/>
            <a:ext cx="2952000" cy="369332"/>
          </a:xfrm>
        </p:spPr>
        <p:txBody>
          <a:bodyPr>
            <a:noAutofit/>
          </a:bodyPr>
          <a:lstStyle>
            <a:lvl1pPr marL="0" indent="0" algn="ctr">
              <a:buNone/>
              <a:defRPr sz="1200" b="1"/>
            </a:lvl1pPr>
          </a:lstStyle>
          <a:p>
            <a:pPr lvl="0"/>
            <a:r>
              <a:rPr lang="en-GB" noProof="0" dirty="0"/>
              <a:t>Click to add Figure Title</a:t>
            </a:r>
          </a:p>
        </p:txBody>
      </p:sp>
      <p:sp>
        <p:nvSpPr>
          <p:cNvPr id="3" name="phContent1"/>
          <p:cNvSpPr>
            <a:spLocks noGrp="1"/>
          </p:cNvSpPr>
          <p:nvPr>
            <p:ph sz="half" idx="1" hasCustomPrompt="1"/>
          </p:nvPr>
        </p:nvSpPr>
        <p:spPr>
          <a:xfrm>
            <a:off x="3477600" y="1306513"/>
            <a:ext cx="60480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 Content">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5029200" y="4028283"/>
            <a:ext cx="4495800" cy="256936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3"/>
          <p:cNvSpPr>
            <a:spLocks noGrp="1"/>
          </p:cNvSpPr>
          <p:nvPr>
            <p:ph sz="half" idx="10" hasCustomPrompt="1"/>
          </p:nvPr>
        </p:nvSpPr>
        <p:spPr>
          <a:xfrm>
            <a:off x="381000" y="4028283"/>
            <a:ext cx="4495800" cy="256936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5029200" y="1306514"/>
            <a:ext cx="4495800" cy="2569368"/>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4495800" cy="2569368"/>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Content (large-left)">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6573000" y="4027250"/>
            <a:ext cx="2952000" cy="25704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6573000" y="1306512"/>
            <a:ext cx="2952000" cy="2570402"/>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phContent3"/>
          <p:cNvSpPr>
            <a:spLocks noGrp="1"/>
          </p:cNvSpPr>
          <p:nvPr>
            <p:ph sz="half" idx="14" hasCustomPrompt="1"/>
          </p:nvPr>
        </p:nvSpPr>
        <p:spPr>
          <a:xfrm>
            <a:off x="381000" y="4027250"/>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 Content (large-left) with figure titles">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6572999" y="4027250"/>
            <a:ext cx="2952000" cy="2165068"/>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hFigure2"/>
          <p:cNvSpPr>
            <a:spLocks noGrp="1"/>
          </p:cNvSpPr>
          <p:nvPr>
            <p:ph type="body" sz="quarter" idx="13" hasCustomPrompt="1"/>
          </p:nvPr>
        </p:nvSpPr>
        <p:spPr>
          <a:xfrm>
            <a:off x="6572999" y="6228318"/>
            <a:ext cx="2952000" cy="369332"/>
          </a:xfrm>
        </p:spPr>
        <p:txBody>
          <a:bodyPr>
            <a:noAutofit/>
          </a:bodyPr>
          <a:lstStyle>
            <a:lvl1pPr marL="0" indent="0" algn="ctr">
              <a:buNone/>
              <a:defRPr sz="1200" b="1"/>
            </a:lvl1pPr>
          </a:lstStyle>
          <a:p>
            <a:pPr lvl="0"/>
            <a:r>
              <a:rPr lang="en-GB" noProof="0" dirty="0"/>
              <a:t>Click to add Figure Title</a:t>
            </a:r>
          </a:p>
        </p:txBody>
      </p:sp>
      <p:sp>
        <p:nvSpPr>
          <p:cNvPr id="4" name="phContent2"/>
          <p:cNvSpPr>
            <a:spLocks noGrp="1"/>
          </p:cNvSpPr>
          <p:nvPr>
            <p:ph sz="half" idx="2" hasCustomPrompt="1"/>
          </p:nvPr>
        </p:nvSpPr>
        <p:spPr>
          <a:xfrm>
            <a:off x="6572999" y="1306512"/>
            <a:ext cx="2952000" cy="21600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Figure1"/>
          <p:cNvSpPr>
            <a:spLocks noGrp="1"/>
          </p:cNvSpPr>
          <p:nvPr>
            <p:ph type="body" sz="quarter" idx="12" hasCustomPrompt="1"/>
          </p:nvPr>
        </p:nvSpPr>
        <p:spPr>
          <a:xfrm>
            <a:off x="6572999" y="3507581"/>
            <a:ext cx="2952000" cy="369332"/>
          </a:xfrm>
        </p:spPr>
        <p:txBody>
          <a:bodyPr>
            <a:noAutofit/>
          </a:bodyPr>
          <a:lstStyle>
            <a:lvl1pPr marL="0" indent="0" algn="ctr">
              <a:buNone/>
              <a:defRPr sz="1200" b="1"/>
            </a:lvl1pPr>
          </a:lstStyle>
          <a:p>
            <a:pPr lvl="0"/>
            <a:r>
              <a:rPr lang="en-GB" noProof="0" dirty="0"/>
              <a:t>Click to add Figure Title</a:t>
            </a:r>
          </a:p>
        </p:txBody>
      </p:sp>
      <p:sp>
        <p:nvSpPr>
          <p:cNvPr id="9" name="phContent3"/>
          <p:cNvSpPr>
            <a:spLocks noGrp="1"/>
          </p:cNvSpPr>
          <p:nvPr>
            <p:ph sz="half" idx="14" hasCustomPrompt="1"/>
          </p:nvPr>
        </p:nvSpPr>
        <p:spPr>
          <a:xfrm>
            <a:off x="381000" y="4027250"/>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 Content (large-right)">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381000" y="4027250"/>
            <a:ext cx="2952000" cy="25704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381000" y="1306512"/>
            <a:ext cx="2952000" cy="2570402"/>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phContent3"/>
          <p:cNvSpPr>
            <a:spLocks noGrp="1"/>
          </p:cNvSpPr>
          <p:nvPr>
            <p:ph sz="half" idx="14" hasCustomPrompt="1"/>
          </p:nvPr>
        </p:nvSpPr>
        <p:spPr>
          <a:xfrm>
            <a:off x="3476999" y="4027250"/>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476999" y="1306514"/>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phContent1"/>
          <p:cNvSpPr>
            <a:spLocks noGrp="1"/>
          </p:cNvSpPr>
          <p:nvPr>
            <p:ph idx="1" hasCustomPrompt="1"/>
          </p:nvPr>
        </p:nvSpPr>
        <p:spPr/>
        <p:txBody>
          <a:bodyPr/>
          <a:lstStyle>
            <a:lvl1pPr>
              <a:defRPr/>
            </a:lvl1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8" name="Title 7"/>
          <p:cNvSpPr>
            <a:spLocks noGrp="1"/>
          </p:cNvSpPr>
          <p:nvPr>
            <p:ph type="title" hasCustomPrompt="1"/>
          </p:nvPr>
        </p:nvSpPr>
        <p:spPr/>
        <p:txBody>
          <a:bodyPr/>
          <a:lstStyle>
            <a:lvl1pPr>
              <a:defRPr/>
            </a:lvl1pPr>
          </a:lstStyle>
          <a:p>
            <a:r>
              <a:rPr lang="en-GB"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 Content (large-right) with figure titles">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381000" y="4027250"/>
            <a:ext cx="2952000" cy="2165068"/>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hFigure2"/>
          <p:cNvSpPr>
            <a:spLocks noGrp="1"/>
          </p:cNvSpPr>
          <p:nvPr>
            <p:ph type="body" sz="quarter" idx="13" hasCustomPrompt="1"/>
          </p:nvPr>
        </p:nvSpPr>
        <p:spPr>
          <a:xfrm>
            <a:off x="381000" y="6228318"/>
            <a:ext cx="2952000" cy="369332"/>
          </a:xfrm>
        </p:spPr>
        <p:txBody>
          <a:bodyPr>
            <a:noAutofit/>
          </a:bodyPr>
          <a:lstStyle>
            <a:lvl1pPr marL="0" indent="0" algn="ctr">
              <a:buNone/>
              <a:defRPr sz="1200" b="1"/>
            </a:lvl1pPr>
          </a:lstStyle>
          <a:p>
            <a:pPr lvl="0"/>
            <a:r>
              <a:rPr lang="en-GB" noProof="0" dirty="0"/>
              <a:t>Click to add Figure Title</a:t>
            </a:r>
          </a:p>
        </p:txBody>
      </p:sp>
      <p:sp>
        <p:nvSpPr>
          <p:cNvPr id="4" name="phContent2"/>
          <p:cNvSpPr>
            <a:spLocks noGrp="1"/>
          </p:cNvSpPr>
          <p:nvPr>
            <p:ph sz="half" idx="2" hasCustomPrompt="1"/>
          </p:nvPr>
        </p:nvSpPr>
        <p:spPr>
          <a:xfrm>
            <a:off x="381000" y="1306512"/>
            <a:ext cx="2952000" cy="21600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Figure1"/>
          <p:cNvSpPr>
            <a:spLocks noGrp="1"/>
          </p:cNvSpPr>
          <p:nvPr>
            <p:ph type="body" sz="quarter" idx="12" hasCustomPrompt="1"/>
          </p:nvPr>
        </p:nvSpPr>
        <p:spPr>
          <a:xfrm>
            <a:off x="381000" y="3507581"/>
            <a:ext cx="2952000" cy="369332"/>
          </a:xfrm>
        </p:spPr>
        <p:txBody>
          <a:bodyPr>
            <a:noAutofit/>
          </a:bodyPr>
          <a:lstStyle>
            <a:lvl1pPr marL="0" indent="0" algn="ctr">
              <a:buNone/>
              <a:defRPr sz="1200" b="1"/>
            </a:lvl1pPr>
          </a:lstStyle>
          <a:p>
            <a:pPr lvl="0"/>
            <a:r>
              <a:rPr lang="en-GB" noProof="0" dirty="0"/>
              <a:t>Click to add Figure Title</a:t>
            </a:r>
          </a:p>
        </p:txBody>
      </p:sp>
      <p:sp>
        <p:nvSpPr>
          <p:cNvPr id="9" name="phContent3"/>
          <p:cNvSpPr>
            <a:spLocks noGrp="1"/>
          </p:cNvSpPr>
          <p:nvPr>
            <p:ph sz="half" idx="14" hasCustomPrompt="1"/>
          </p:nvPr>
        </p:nvSpPr>
        <p:spPr>
          <a:xfrm>
            <a:off x="3476999" y="4027250"/>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476999" y="1306512"/>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 Content Brickwall-A">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3477000" y="4028283"/>
            <a:ext cx="6048000" cy="256936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3"/>
          <p:cNvSpPr>
            <a:spLocks noGrp="1"/>
          </p:cNvSpPr>
          <p:nvPr>
            <p:ph sz="half" idx="10" hasCustomPrompt="1"/>
          </p:nvPr>
        </p:nvSpPr>
        <p:spPr>
          <a:xfrm>
            <a:off x="381000" y="4028283"/>
            <a:ext cx="2952000" cy="256936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6573000" y="1306514"/>
            <a:ext cx="2952000" cy="2569368"/>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6048000" cy="2569368"/>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 Content Brickwall-A with figure titles">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381000" y="4027250"/>
            <a:ext cx="2952000" cy="2165068"/>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hFigure2"/>
          <p:cNvSpPr>
            <a:spLocks noGrp="1"/>
          </p:cNvSpPr>
          <p:nvPr>
            <p:ph type="body" sz="quarter" idx="13" hasCustomPrompt="1"/>
          </p:nvPr>
        </p:nvSpPr>
        <p:spPr>
          <a:xfrm>
            <a:off x="381000" y="6228318"/>
            <a:ext cx="2952000" cy="369332"/>
          </a:xfrm>
        </p:spPr>
        <p:txBody>
          <a:bodyPr>
            <a:noAutofit/>
          </a:bodyPr>
          <a:lstStyle>
            <a:lvl1pPr marL="0" indent="0" algn="ctr">
              <a:buNone/>
              <a:defRPr sz="1200" b="1"/>
            </a:lvl1pPr>
          </a:lstStyle>
          <a:p>
            <a:pPr lvl="0"/>
            <a:r>
              <a:rPr lang="en-GB" noProof="0" dirty="0"/>
              <a:t>Click to add Figure Title</a:t>
            </a:r>
          </a:p>
        </p:txBody>
      </p:sp>
      <p:sp>
        <p:nvSpPr>
          <p:cNvPr id="4" name="phContent2"/>
          <p:cNvSpPr>
            <a:spLocks noGrp="1"/>
          </p:cNvSpPr>
          <p:nvPr>
            <p:ph sz="half" idx="2" hasCustomPrompt="1"/>
          </p:nvPr>
        </p:nvSpPr>
        <p:spPr>
          <a:xfrm>
            <a:off x="6572999" y="1306512"/>
            <a:ext cx="2952000" cy="21600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Figure1"/>
          <p:cNvSpPr>
            <a:spLocks noGrp="1"/>
          </p:cNvSpPr>
          <p:nvPr>
            <p:ph type="body" sz="quarter" idx="12" hasCustomPrompt="1"/>
          </p:nvPr>
        </p:nvSpPr>
        <p:spPr>
          <a:xfrm>
            <a:off x="6572999" y="3507581"/>
            <a:ext cx="2952000" cy="369332"/>
          </a:xfrm>
        </p:spPr>
        <p:txBody>
          <a:bodyPr>
            <a:noAutofit/>
          </a:bodyPr>
          <a:lstStyle>
            <a:lvl1pPr marL="0" indent="0" algn="ctr">
              <a:buNone/>
              <a:defRPr sz="1200" b="1"/>
            </a:lvl1pPr>
          </a:lstStyle>
          <a:p>
            <a:pPr lvl="0"/>
            <a:r>
              <a:rPr lang="en-GB" noProof="0" dirty="0"/>
              <a:t>Click to add Figure Title</a:t>
            </a:r>
          </a:p>
        </p:txBody>
      </p:sp>
      <p:sp>
        <p:nvSpPr>
          <p:cNvPr id="9" name="phContent3"/>
          <p:cNvSpPr>
            <a:spLocks noGrp="1"/>
          </p:cNvSpPr>
          <p:nvPr>
            <p:ph sz="half" idx="14" hasCustomPrompt="1"/>
          </p:nvPr>
        </p:nvSpPr>
        <p:spPr>
          <a:xfrm>
            <a:off x="3476999" y="4027250"/>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 Content Brickwall-B">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6572999" y="4027250"/>
            <a:ext cx="2952000" cy="25704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381000" y="1306512"/>
            <a:ext cx="2952000" cy="2570402"/>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phContent3"/>
          <p:cNvSpPr>
            <a:spLocks noGrp="1"/>
          </p:cNvSpPr>
          <p:nvPr>
            <p:ph sz="half" idx="14" hasCustomPrompt="1"/>
          </p:nvPr>
        </p:nvSpPr>
        <p:spPr>
          <a:xfrm>
            <a:off x="381000" y="4027250"/>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476999" y="1306514"/>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 Content Brickwall-B with figure titles">
    <p:spTree>
      <p:nvGrpSpPr>
        <p:cNvPr id="1" name=""/>
        <p:cNvGrpSpPr/>
        <p:nvPr/>
      </p:nvGrpSpPr>
      <p:grpSpPr>
        <a:xfrm>
          <a:off x="0" y="0"/>
          <a:ext cx="0" cy="0"/>
          <a:chOff x="0" y="0"/>
          <a:chExt cx="0" cy="0"/>
        </a:xfrm>
      </p:grpSpPr>
      <p:sp>
        <p:nvSpPr>
          <p:cNvPr id="6" name="phContent4"/>
          <p:cNvSpPr>
            <a:spLocks noGrp="1"/>
          </p:cNvSpPr>
          <p:nvPr>
            <p:ph sz="half" idx="11" hasCustomPrompt="1"/>
          </p:nvPr>
        </p:nvSpPr>
        <p:spPr>
          <a:xfrm>
            <a:off x="6572999" y="4027250"/>
            <a:ext cx="2952000" cy="2165068"/>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hFigure2"/>
          <p:cNvSpPr>
            <a:spLocks noGrp="1"/>
          </p:cNvSpPr>
          <p:nvPr>
            <p:ph type="body" sz="quarter" idx="13" hasCustomPrompt="1"/>
          </p:nvPr>
        </p:nvSpPr>
        <p:spPr>
          <a:xfrm>
            <a:off x="6572999" y="6228318"/>
            <a:ext cx="2952000" cy="369332"/>
          </a:xfrm>
        </p:spPr>
        <p:txBody>
          <a:bodyPr>
            <a:noAutofit/>
          </a:bodyPr>
          <a:lstStyle>
            <a:lvl1pPr marL="0" indent="0" algn="ctr">
              <a:buNone/>
              <a:defRPr sz="1200" b="1"/>
            </a:lvl1pPr>
          </a:lstStyle>
          <a:p>
            <a:pPr lvl="0"/>
            <a:r>
              <a:rPr lang="en-GB" noProof="0" dirty="0"/>
              <a:t>Click to add Figure Title</a:t>
            </a:r>
          </a:p>
        </p:txBody>
      </p:sp>
      <p:sp>
        <p:nvSpPr>
          <p:cNvPr id="4" name="phContent2"/>
          <p:cNvSpPr>
            <a:spLocks noGrp="1"/>
          </p:cNvSpPr>
          <p:nvPr>
            <p:ph sz="half" idx="2" hasCustomPrompt="1"/>
          </p:nvPr>
        </p:nvSpPr>
        <p:spPr>
          <a:xfrm>
            <a:off x="381000" y="1306512"/>
            <a:ext cx="2952000" cy="2160000"/>
          </a:xfrm>
        </p:spPr>
        <p:txBody>
          <a:bodyPr/>
          <a:lstStyle>
            <a:lvl1pPr>
              <a:spcBef>
                <a:spcPts val="500"/>
              </a:spcBef>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Figure1"/>
          <p:cNvSpPr>
            <a:spLocks noGrp="1"/>
          </p:cNvSpPr>
          <p:nvPr>
            <p:ph type="body" sz="quarter" idx="12" hasCustomPrompt="1"/>
          </p:nvPr>
        </p:nvSpPr>
        <p:spPr>
          <a:xfrm>
            <a:off x="381000" y="3507581"/>
            <a:ext cx="2952000" cy="369332"/>
          </a:xfrm>
        </p:spPr>
        <p:txBody>
          <a:bodyPr>
            <a:noAutofit/>
          </a:bodyPr>
          <a:lstStyle>
            <a:lvl1pPr marL="0" indent="0" algn="ctr">
              <a:buNone/>
              <a:defRPr sz="1200" b="1"/>
            </a:lvl1pPr>
          </a:lstStyle>
          <a:p>
            <a:pPr lvl="0"/>
            <a:r>
              <a:rPr lang="en-GB" noProof="0" dirty="0"/>
              <a:t>Click to add Figure Title</a:t>
            </a:r>
          </a:p>
        </p:txBody>
      </p:sp>
      <p:sp>
        <p:nvSpPr>
          <p:cNvPr id="9" name="phContent3"/>
          <p:cNvSpPr>
            <a:spLocks noGrp="1"/>
          </p:cNvSpPr>
          <p:nvPr>
            <p:ph sz="half" idx="14" hasCustomPrompt="1"/>
          </p:nvPr>
        </p:nvSpPr>
        <p:spPr>
          <a:xfrm>
            <a:off x="381000" y="4027250"/>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476999" y="1306514"/>
            <a:ext cx="6048000" cy="25704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 Content (&lt;=14pt text)">
    <p:spTree>
      <p:nvGrpSpPr>
        <p:cNvPr id="1" name=""/>
        <p:cNvGrpSpPr/>
        <p:nvPr/>
      </p:nvGrpSpPr>
      <p:grpSpPr>
        <a:xfrm>
          <a:off x="0" y="0"/>
          <a:ext cx="0" cy="0"/>
          <a:chOff x="0" y="0"/>
          <a:chExt cx="0" cy="0"/>
        </a:xfrm>
      </p:grpSpPr>
      <p:sp>
        <p:nvSpPr>
          <p:cNvPr id="12" name="phContent3"/>
          <p:cNvSpPr>
            <a:spLocks noGrp="1"/>
          </p:cNvSpPr>
          <p:nvPr>
            <p:ph sz="half" idx="15" hasCustomPrompt="1"/>
          </p:nvPr>
        </p:nvSpPr>
        <p:spPr>
          <a:xfrm>
            <a:off x="6573000" y="1306514"/>
            <a:ext cx="2952000" cy="5291136"/>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3477000" y="1306514"/>
            <a:ext cx="2952000" cy="5291136"/>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2952000" cy="5291136"/>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 Content (&lt;=12pt text)">
    <p:spTree>
      <p:nvGrpSpPr>
        <p:cNvPr id="1" name=""/>
        <p:cNvGrpSpPr/>
        <p:nvPr/>
      </p:nvGrpSpPr>
      <p:grpSpPr>
        <a:xfrm>
          <a:off x="0" y="0"/>
          <a:ext cx="0" cy="0"/>
          <a:chOff x="0" y="0"/>
          <a:chExt cx="0" cy="0"/>
        </a:xfrm>
      </p:grpSpPr>
      <p:sp>
        <p:nvSpPr>
          <p:cNvPr id="23" name="phContent4"/>
          <p:cNvSpPr>
            <a:spLocks noGrp="1"/>
          </p:cNvSpPr>
          <p:nvPr>
            <p:ph sz="half" idx="21" hasCustomPrompt="1"/>
          </p:nvPr>
        </p:nvSpPr>
        <p:spPr>
          <a:xfrm>
            <a:off x="7344540" y="1306512"/>
            <a:ext cx="2178000" cy="5291137"/>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5023360" y="1306512"/>
            <a:ext cx="2178000" cy="5291137"/>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2702180" y="1306512"/>
            <a:ext cx="2178000" cy="5291137"/>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2"/>
            <a:ext cx="2178000" cy="5291137"/>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extLst>
      <p:ext uri="{BB962C8B-B14F-4D97-AF65-F5344CB8AC3E}">
        <p14:creationId xmlns:p14="http://schemas.microsoft.com/office/powerpoint/2010/main" val="4095326187"/>
      </p:ext>
    </p:extLst>
  </p:cSld>
  <p:clrMapOvr>
    <a:masterClrMapping/>
  </p:clrMapOvr>
  <p:transition/>
  <p:extLst>
    <p:ext uri="{DCECCB84-F9BA-43D5-87BE-67443E8EF086}">
      <p15:sldGuideLst xmlns:p15="http://schemas.microsoft.com/office/powerpoint/2012/main">
        <p15:guide id="1" pos="6000">
          <p15:clr>
            <a:srgbClr val="A4A3A4"/>
          </p15:clr>
        </p15:guide>
        <p15:guide id="2" pos="240">
          <p15:clr>
            <a:srgbClr val="A4A3A4"/>
          </p15:clr>
        </p15:guide>
        <p15:guide id="3" orient="horz" pos="823">
          <p15:clr>
            <a:srgbClr val="A4A3A4"/>
          </p15:clr>
        </p15:guide>
        <p15:guide id="4" orient="horz" pos="4156">
          <p15:clr>
            <a:srgbClr val="A4A3A4"/>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 Content with Headings (&lt;=12pt text)">
    <p:spTree>
      <p:nvGrpSpPr>
        <p:cNvPr id="1" name=""/>
        <p:cNvGrpSpPr/>
        <p:nvPr/>
      </p:nvGrpSpPr>
      <p:grpSpPr>
        <a:xfrm>
          <a:off x="0" y="0"/>
          <a:ext cx="0" cy="0"/>
          <a:chOff x="0" y="0"/>
          <a:chExt cx="0" cy="0"/>
        </a:xfrm>
      </p:grpSpPr>
      <p:sp>
        <p:nvSpPr>
          <p:cNvPr id="23" name="phContent4"/>
          <p:cNvSpPr>
            <a:spLocks noGrp="1"/>
          </p:cNvSpPr>
          <p:nvPr>
            <p:ph sz="half" idx="21" hasCustomPrompt="1"/>
          </p:nvPr>
        </p:nvSpPr>
        <p:spPr>
          <a:xfrm>
            <a:off x="7347000" y="1785313"/>
            <a:ext cx="2178000" cy="4812336"/>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5" name="phHeading4"/>
          <p:cNvSpPr>
            <a:spLocks noGrp="1"/>
          </p:cNvSpPr>
          <p:nvPr>
            <p:ph sz="quarter" idx="25" hasCustomPrompt="1"/>
          </p:nvPr>
        </p:nvSpPr>
        <p:spPr>
          <a:xfrm>
            <a:off x="7346950" y="1306513"/>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12" name="phContent3"/>
          <p:cNvSpPr>
            <a:spLocks noGrp="1"/>
          </p:cNvSpPr>
          <p:nvPr>
            <p:ph sz="half" idx="15" hasCustomPrompt="1"/>
          </p:nvPr>
        </p:nvSpPr>
        <p:spPr>
          <a:xfrm>
            <a:off x="5025000" y="1785313"/>
            <a:ext cx="2178000" cy="4812336"/>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4" name="phHeading3"/>
          <p:cNvSpPr>
            <a:spLocks noGrp="1"/>
          </p:cNvSpPr>
          <p:nvPr>
            <p:ph sz="quarter" idx="24" hasCustomPrompt="1"/>
          </p:nvPr>
        </p:nvSpPr>
        <p:spPr>
          <a:xfrm>
            <a:off x="5024966" y="1306513"/>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11" name="phContent2"/>
          <p:cNvSpPr>
            <a:spLocks noGrp="1"/>
          </p:cNvSpPr>
          <p:nvPr>
            <p:ph sz="half" idx="14" hasCustomPrompt="1"/>
          </p:nvPr>
        </p:nvSpPr>
        <p:spPr>
          <a:xfrm>
            <a:off x="2703000" y="1785313"/>
            <a:ext cx="2178000" cy="4812336"/>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phHeading2"/>
          <p:cNvSpPr>
            <a:spLocks noGrp="1"/>
          </p:cNvSpPr>
          <p:nvPr>
            <p:ph sz="quarter" idx="23" hasCustomPrompt="1"/>
          </p:nvPr>
        </p:nvSpPr>
        <p:spPr>
          <a:xfrm>
            <a:off x="2702983" y="1306513"/>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3" name="phContent1"/>
          <p:cNvSpPr>
            <a:spLocks noGrp="1"/>
          </p:cNvSpPr>
          <p:nvPr>
            <p:ph sz="half" idx="1" hasCustomPrompt="1"/>
          </p:nvPr>
        </p:nvSpPr>
        <p:spPr>
          <a:xfrm>
            <a:off x="381000" y="1785313"/>
            <a:ext cx="2178000" cy="4812336"/>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Heading1"/>
          <p:cNvSpPr>
            <a:spLocks noGrp="1"/>
          </p:cNvSpPr>
          <p:nvPr>
            <p:ph sz="quarter" idx="22" hasCustomPrompt="1"/>
          </p:nvPr>
        </p:nvSpPr>
        <p:spPr>
          <a:xfrm>
            <a:off x="381000" y="1306513"/>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extLst>
      <p:ext uri="{BB962C8B-B14F-4D97-AF65-F5344CB8AC3E}">
        <p14:creationId xmlns:p14="http://schemas.microsoft.com/office/powerpoint/2010/main" val="3743604226"/>
      </p:ext>
    </p:extLst>
  </p:cSld>
  <p:clrMapOvr>
    <a:masterClrMapping/>
  </p:clrMapOvr>
  <p:transition/>
  <p:extLst>
    <p:ext uri="{DCECCB84-F9BA-43D5-87BE-67443E8EF086}">
      <p15:sldGuideLst xmlns:p15="http://schemas.microsoft.com/office/powerpoint/2012/main">
        <p15:guide id="1" pos="6000">
          <p15:clr>
            <a:srgbClr val="A4A3A4"/>
          </p15:clr>
        </p15:guide>
        <p15:guide id="2" pos="240">
          <p15:clr>
            <a:srgbClr val="A4A3A4"/>
          </p15:clr>
        </p15:guide>
        <p15:guide id="3" orient="horz" pos="823">
          <p15:clr>
            <a:srgbClr val="A4A3A4"/>
          </p15:clr>
        </p15:guide>
        <p15:guide id="4" orient="horz" pos="4156">
          <p15:clr>
            <a:srgbClr val="A4A3A4"/>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 Content (&lt;=14pt text)">
    <p:spTree>
      <p:nvGrpSpPr>
        <p:cNvPr id="1" name=""/>
        <p:cNvGrpSpPr/>
        <p:nvPr/>
      </p:nvGrpSpPr>
      <p:grpSpPr>
        <a:xfrm>
          <a:off x="0" y="0"/>
          <a:ext cx="0" cy="0"/>
          <a:chOff x="0" y="0"/>
          <a:chExt cx="0" cy="0"/>
        </a:xfrm>
      </p:grpSpPr>
      <p:sp>
        <p:nvSpPr>
          <p:cNvPr id="15" name="phContent6"/>
          <p:cNvSpPr>
            <a:spLocks noGrp="1"/>
          </p:cNvSpPr>
          <p:nvPr>
            <p:ph sz="half" idx="18" hasCustomPrompt="1"/>
          </p:nvPr>
        </p:nvSpPr>
        <p:spPr>
          <a:xfrm>
            <a:off x="6573000" y="4028282"/>
            <a:ext cx="2952000" cy="2569368"/>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4" name="phContent5"/>
          <p:cNvSpPr>
            <a:spLocks noGrp="1"/>
          </p:cNvSpPr>
          <p:nvPr>
            <p:ph sz="half" idx="17" hasCustomPrompt="1"/>
          </p:nvPr>
        </p:nvSpPr>
        <p:spPr>
          <a:xfrm>
            <a:off x="3477000" y="4028282"/>
            <a:ext cx="2952000" cy="2569368"/>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phContent4"/>
          <p:cNvSpPr>
            <a:spLocks noGrp="1"/>
          </p:cNvSpPr>
          <p:nvPr>
            <p:ph sz="half" idx="16" hasCustomPrompt="1"/>
          </p:nvPr>
        </p:nvSpPr>
        <p:spPr>
          <a:xfrm>
            <a:off x="381000" y="4028282"/>
            <a:ext cx="2952000" cy="2569368"/>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6573000" y="1306514"/>
            <a:ext cx="2952000" cy="2569368"/>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3477000" y="1306514"/>
            <a:ext cx="2952000" cy="2569368"/>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2952000" cy="2569368"/>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8 Content (&lt;=12pt text)">
    <p:spTree>
      <p:nvGrpSpPr>
        <p:cNvPr id="1" name=""/>
        <p:cNvGrpSpPr/>
        <p:nvPr/>
      </p:nvGrpSpPr>
      <p:grpSpPr>
        <a:xfrm>
          <a:off x="0" y="0"/>
          <a:ext cx="0" cy="0"/>
          <a:chOff x="0" y="0"/>
          <a:chExt cx="0" cy="0"/>
        </a:xfrm>
      </p:grpSpPr>
      <p:sp>
        <p:nvSpPr>
          <p:cNvPr id="27" name="phContent8"/>
          <p:cNvSpPr>
            <a:spLocks noGrp="1"/>
          </p:cNvSpPr>
          <p:nvPr>
            <p:ph sz="half" idx="32" hasCustomPrompt="1"/>
          </p:nvPr>
        </p:nvSpPr>
        <p:spPr>
          <a:xfrm>
            <a:off x="7347000" y="4028282"/>
            <a:ext cx="2178000" cy="25693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2" name="phContent7"/>
          <p:cNvSpPr>
            <a:spLocks noGrp="1"/>
          </p:cNvSpPr>
          <p:nvPr>
            <p:ph sz="half" idx="30" hasCustomPrompt="1"/>
          </p:nvPr>
        </p:nvSpPr>
        <p:spPr>
          <a:xfrm>
            <a:off x="5025000" y="4028282"/>
            <a:ext cx="2178000" cy="25693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0" name="phContent6"/>
          <p:cNvSpPr>
            <a:spLocks noGrp="1"/>
          </p:cNvSpPr>
          <p:nvPr>
            <p:ph sz="half" idx="28" hasCustomPrompt="1"/>
          </p:nvPr>
        </p:nvSpPr>
        <p:spPr>
          <a:xfrm>
            <a:off x="2703000" y="4028282"/>
            <a:ext cx="2178000" cy="25693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8" name="phContent5"/>
          <p:cNvSpPr>
            <a:spLocks noGrp="1"/>
          </p:cNvSpPr>
          <p:nvPr>
            <p:ph sz="half" idx="26" hasCustomPrompt="1"/>
          </p:nvPr>
        </p:nvSpPr>
        <p:spPr>
          <a:xfrm>
            <a:off x="381000" y="4028282"/>
            <a:ext cx="2178000" cy="25693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3" name="phContent4"/>
          <p:cNvSpPr>
            <a:spLocks noGrp="1"/>
          </p:cNvSpPr>
          <p:nvPr>
            <p:ph sz="half" idx="21" hasCustomPrompt="1"/>
          </p:nvPr>
        </p:nvSpPr>
        <p:spPr>
          <a:xfrm>
            <a:off x="7347000" y="1306800"/>
            <a:ext cx="2178000" cy="25439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5025000" y="1306800"/>
            <a:ext cx="2178000" cy="25439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2703000" y="1306800"/>
            <a:ext cx="2178000" cy="25439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800"/>
            <a:ext cx="2178000" cy="25439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extLst>
      <p:ext uri="{BB962C8B-B14F-4D97-AF65-F5344CB8AC3E}">
        <p14:creationId xmlns:p14="http://schemas.microsoft.com/office/powerpoint/2010/main" val="3272830965"/>
      </p:ext>
    </p:extLst>
  </p:cSld>
  <p:clrMapOvr>
    <a:masterClrMapping/>
  </p:clrMapOvr>
  <p:transition/>
  <p:extLst>
    <p:ext uri="{DCECCB84-F9BA-43D5-87BE-67443E8EF086}">
      <p15:sldGuideLst xmlns:p15="http://schemas.microsoft.com/office/powerpoint/2012/main">
        <p15:guide id="1" pos="6000">
          <p15:clr>
            <a:srgbClr val="A4A3A4"/>
          </p15:clr>
        </p15:guide>
        <p15:guide id="2" pos="240">
          <p15:clr>
            <a:srgbClr val="A4A3A4"/>
          </p15:clr>
        </p15:guide>
        <p15:guide id="3" orient="horz" pos="823">
          <p15:clr>
            <a:srgbClr val="A4A3A4"/>
          </p15:clr>
        </p15:guide>
        <p15:guide id="4" orient="horz" pos="4156">
          <p15:clr>
            <a:srgbClr val="A4A3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no section title)">
    <p:spTree>
      <p:nvGrpSpPr>
        <p:cNvPr id="1" name=""/>
        <p:cNvGrpSpPr/>
        <p:nvPr/>
      </p:nvGrpSpPr>
      <p:grpSpPr>
        <a:xfrm>
          <a:off x="0" y="0"/>
          <a:ext cx="0" cy="0"/>
          <a:chOff x="0" y="0"/>
          <a:chExt cx="0" cy="0"/>
        </a:xfrm>
      </p:grpSpPr>
      <p:sp>
        <p:nvSpPr>
          <p:cNvPr id="3" name="phContent1"/>
          <p:cNvSpPr>
            <a:spLocks noGrp="1"/>
          </p:cNvSpPr>
          <p:nvPr>
            <p:ph idx="1" hasCustomPrompt="1"/>
          </p:nvPr>
        </p:nvSpPr>
        <p:spPr/>
        <p:txBody>
          <a:bodyPr/>
          <a:lstStyle>
            <a:lvl1pPr>
              <a:defRPr/>
            </a:lvl1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Title 5"/>
          <p:cNvSpPr>
            <a:spLocks noGrp="1"/>
          </p:cNvSpPr>
          <p:nvPr>
            <p:ph type="title" hasCustomPrompt="1"/>
          </p:nvPr>
        </p:nvSpPr>
        <p:spPr/>
        <p:txBody>
          <a:bodyPr/>
          <a:lstStyle>
            <a:lvl1pPr>
              <a:defRPr/>
            </a:lvl1pPr>
          </a:lstStyle>
          <a:p>
            <a:r>
              <a:rPr lang="en-GB"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8 Content with Headings (&lt;=12pt text)">
    <p:spTree>
      <p:nvGrpSpPr>
        <p:cNvPr id="1" name=""/>
        <p:cNvGrpSpPr/>
        <p:nvPr/>
      </p:nvGrpSpPr>
      <p:grpSpPr>
        <a:xfrm>
          <a:off x="0" y="0"/>
          <a:ext cx="0" cy="0"/>
          <a:chOff x="0" y="0"/>
          <a:chExt cx="0" cy="0"/>
        </a:xfrm>
      </p:grpSpPr>
      <p:sp>
        <p:nvSpPr>
          <p:cNvPr id="27" name="phContent8"/>
          <p:cNvSpPr>
            <a:spLocks noGrp="1"/>
          </p:cNvSpPr>
          <p:nvPr>
            <p:ph sz="half" idx="32" hasCustomPrompt="1"/>
          </p:nvPr>
        </p:nvSpPr>
        <p:spPr>
          <a:xfrm>
            <a:off x="7347000" y="4507082"/>
            <a:ext cx="2178000" cy="20905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8" name="phHeading8"/>
          <p:cNvSpPr>
            <a:spLocks noGrp="1"/>
          </p:cNvSpPr>
          <p:nvPr>
            <p:ph sz="quarter" idx="33" hasCustomPrompt="1"/>
          </p:nvPr>
        </p:nvSpPr>
        <p:spPr>
          <a:xfrm>
            <a:off x="7347000" y="4028282"/>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22" name="phContent7"/>
          <p:cNvSpPr>
            <a:spLocks noGrp="1"/>
          </p:cNvSpPr>
          <p:nvPr>
            <p:ph sz="half" idx="30" hasCustomPrompt="1"/>
          </p:nvPr>
        </p:nvSpPr>
        <p:spPr>
          <a:xfrm>
            <a:off x="5025000" y="4507082"/>
            <a:ext cx="2178000" cy="20905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4" name="phHeading7"/>
          <p:cNvSpPr>
            <a:spLocks noGrp="1"/>
          </p:cNvSpPr>
          <p:nvPr>
            <p:ph sz="quarter" idx="31" hasCustomPrompt="1"/>
          </p:nvPr>
        </p:nvSpPr>
        <p:spPr>
          <a:xfrm>
            <a:off x="5025000" y="4028282"/>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20" name="phContent6"/>
          <p:cNvSpPr>
            <a:spLocks noGrp="1"/>
          </p:cNvSpPr>
          <p:nvPr>
            <p:ph sz="half" idx="28" hasCustomPrompt="1"/>
          </p:nvPr>
        </p:nvSpPr>
        <p:spPr>
          <a:xfrm>
            <a:off x="2703000" y="4507082"/>
            <a:ext cx="2178000" cy="20905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1" name="phHeading6"/>
          <p:cNvSpPr>
            <a:spLocks noGrp="1"/>
          </p:cNvSpPr>
          <p:nvPr>
            <p:ph sz="quarter" idx="29" hasCustomPrompt="1"/>
          </p:nvPr>
        </p:nvSpPr>
        <p:spPr>
          <a:xfrm>
            <a:off x="2703000" y="4028282"/>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18" name="phContent5"/>
          <p:cNvSpPr>
            <a:spLocks noGrp="1"/>
          </p:cNvSpPr>
          <p:nvPr>
            <p:ph sz="half" idx="26" hasCustomPrompt="1"/>
          </p:nvPr>
        </p:nvSpPr>
        <p:spPr>
          <a:xfrm>
            <a:off x="381000" y="4507082"/>
            <a:ext cx="2178000" cy="20905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9" name="phHeading5"/>
          <p:cNvSpPr>
            <a:spLocks noGrp="1"/>
          </p:cNvSpPr>
          <p:nvPr>
            <p:ph sz="quarter" idx="27" hasCustomPrompt="1"/>
          </p:nvPr>
        </p:nvSpPr>
        <p:spPr>
          <a:xfrm>
            <a:off x="381000" y="4028282"/>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23" name="phContent4"/>
          <p:cNvSpPr>
            <a:spLocks noGrp="1"/>
          </p:cNvSpPr>
          <p:nvPr>
            <p:ph sz="half" idx="21" hasCustomPrompt="1"/>
          </p:nvPr>
        </p:nvSpPr>
        <p:spPr>
          <a:xfrm>
            <a:off x="7347301" y="1785313"/>
            <a:ext cx="2178050" cy="20905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5" name="phHeading4"/>
          <p:cNvSpPr>
            <a:spLocks noGrp="1"/>
          </p:cNvSpPr>
          <p:nvPr>
            <p:ph sz="quarter" idx="25" hasCustomPrompt="1"/>
          </p:nvPr>
        </p:nvSpPr>
        <p:spPr>
          <a:xfrm>
            <a:off x="7347301" y="1306800"/>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12" name="phContent3"/>
          <p:cNvSpPr>
            <a:spLocks noGrp="1"/>
          </p:cNvSpPr>
          <p:nvPr>
            <p:ph sz="half" idx="15" hasCustomPrompt="1"/>
          </p:nvPr>
        </p:nvSpPr>
        <p:spPr>
          <a:xfrm>
            <a:off x="5025200" y="1785313"/>
            <a:ext cx="2178000" cy="20905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4" name="phHeading3"/>
          <p:cNvSpPr>
            <a:spLocks noGrp="1"/>
          </p:cNvSpPr>
          <p:nvPr>
            <p:ph sz="quarter" idx="24" hasCustomPrompt="1"/>
          </p:nvPr>
        </p:nvSpPr>
        <p:spPr>
          <a:xfrm>
            <a:off x="5025200" y="1306800"/>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11" name="phContent2"/>
          <p:cNvSpPr>
            <a:spLocks noGrp="1"/>
          </p:cNvSpPr>
          <p:nvPr>
            <p:ph sz="half" idx="14" hasCustomPrompt="1"/>
          </p:nvPr>
        </p:nvSpPr>
        <p:spPr>
          <a:xfrm>
            <a:off x="2703100" y="1785313"/>
            <a:ext cx="2178000" cy="20905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phHeading2"/>
          <p:cNvSpPr>
            <a:spLocks noGrp="1"/>
          </p:cNvSpPr>
          <p:nvPr>
            <p:ph sz="quarter" idx="23" hasCustomPrompt="1"/>
          </p:nvPr>
        </p:nvSpPr>
        <p:spPr>
          <a:xfrm>
            <a:off x="2703100" y="1306800"/>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3" name="phContent1"/>
          <p:cNvSpPr>
            <a:spLocks noGrp="1"/>
          </p:cNvSpPr>
          <p:nvPr>
            <p:ph sz="half" idx="1" hasCustomPrompt="1"/>
          </p:nvPr>
        </p:nvSpPr>
        <p:spPr>
          <a:xfrm>
            <a:off x="381000" y="1785313"/>
            <a:ext cx="2178000" cy="209056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Heading1"/>
          <p:cNvSpPr>
            <a:spLocks noGrp="1"/>
          </p:cNvSpPr>
          <p:nvPr>
            <p:ph sz="quarter" idx="22" hasCustomPrompt="1"/>
          </p:nvPr>
        </p:nvSpPr>
        <p:spPr>
          <a:xfrm>
            <a:off x="381000" y="1306800"/>
            <a:ext cx="2178050" cy="432000"/>
          </a:xfrm>
        </p:spPr>
        <p:txBody>
          <a:bodyPr anchor="b"/>
          <a:lstStyle>
            <a:lvl1pPr marL="0" indent="0">
              <a:buNone/>
              <a:defRPr sz="1200" b="1"/>
            </a:lvl1pPr>
            <a:lvl2pPr marL="270125" indent="0">
              <a:buNone/>
              <a:defRPr sz="1200"/>
            </a:lvl2pPr>
            <a:lvl3pPr marL="539625" indent="0">
              <a:buNone/>
              <a:defRPr sz="1200"/>
            </a:lvl3pPr>
            <a:lvl4pPr marL="810000" indent="0">
              <a:buNone/>
              <a:defRPr sz="1200"/>
            </a:lvl4pPr>
            <a:lvl5pPr marL="1081712" indent="0">
              <a:buNone/>
              <a:defRPr sz="1200"/>
            </a:lvl5pPr>
          </a:lstStyle>
          <a:p>
            <a:pPr lvl="0"/>
            <a:r>
              <a:rPr lang="en-GB" dirty="0"/>
              <a:t>Click to add Heading</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extLst>
      <p:ext uri="{BB962C8B-B14F-4D97-AF65-F5344CB8AC3E}">
        <p14:creationId xmlns:p14="http://schemas.microsoft.com/office/powerpoint/2010/main" val="3840511361"/>
      </p:ext>
    </p:extLst>
  </p:cSld>
  <p:clrMapOvr>
    <a:masterClrMapping/>
  </p:clrMapOvr>
  <p:transition/>
  <p:extLst>
    <p:ext uri="{DCECCB84-F9BA-43D5-87BE-67443E8EF086}">
      <p15:sldGuideLst xmlns:p15="http://schemas.microsoft.com/office/powerpoint/2012/main">
        <p15:guide id="1" pos="6000">
          <p15:clr>
            <a:srgbClr val="A4A3A4"/>
          </p15:clr>
        </p15:guide>
        <p15:guide id="2" pos="240">
          <p15:clr>
            <a:srgbClr val="A4A3A4"/>
          </p15:clr>
        </p15:guide>
        <p15:guide id="3" orient="horz" pos="823">
          <p15:clr>
            <a:srgbClr val="A4A3A4"/>
          </p15:clr>
        </p15:guide>
        <p15:guide id="4" orient="horz" pos="4156">
          <p15:clr>
            <a:srgbClr val="A4A3A4"/>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 Content Arrow">
    <p:spTree>
      <p:nvGrpSpPr>
        <p:cNvPr id="1" name=""/>
        <p:cNvGrpSpPr/>
        <p:nvPr/>
      </p:nvGrpSpPr>
      <p:grpSpPr>
        <a:xfrm>
          <a:off x="0" y="0"/>
          <a:ext cx="0" cy="0"/>
          <a:chOff x="0" y="0"/>
          <a:chExt cx="0" cy="0"/>
        </a:xfrm>
      </p:grpSpPr>
      <p:sp>
        <p:nvSpPr>
          <p:cNvPr id="13" name="phArrow"/>
          <p:cNvSpPr>
            <a:spLocks noGrp="1"/>
          </p:cNvSpPr>
          <p:nvPr>
            <p:ph type="body" sz="quarter" idx="13" hasCustomPrompt="1"/>
          </p:nvPr>
        </p:nvSpPr>
        <p:spPr>
          <a:xfrm rot="5400000">
            <a:off x="3414856" y="3436556"/>
            <a:ext cx="3074400" cy="190800"/>
          </a:xfrm>
          <a:prstGeom prst="triangle">
            <a:avLst/>
          </a:prstGeom>
          <a:solidFill>
            <a:srgbClr val="A7A9AC"/>
          </a:solidFill>
          <a:ln>
            <a:solidFill>
              <a:srgbClr val="A7A9AC"/>
            </a:solidFill>
          </a:ln>
        </p:spPr>
        <p:txBody>
          <a:bodyPr/>
          <a:lstStyle>
            <a:lvl1pPr algn="ctr">
              <a:buNone/>
              <a:defRPr lang="en-US" sz="800" smtClean="0"/>
            </a:lvl1pPr>
            <a:lvl2pPr>
              <a:buNone/>
              <a:defRPr lang="en-US" smtClean="0"/>
            </a:lvl2pPr>
            <a:lvl3pPr>
              <a:buNone/>
              <a:defRPr lang="en-US" smtClean="0"/>
            </a:lvl3pPr>
            <a:lvl4pPr>
              <a:buNone/>
              <a:defRPr lang="en-US" smtClean="0"/>
            </a:lvl4pPr>
            <a:lvl5pPr>
              <a:buNone/>
              <a:defRPr lang="en-GB"/>
            </a:lvl5pPr>
          </a:lstStyle>
          <a:p>
            <a:pPr lvl="0"/>
            <a:r>
              <a:rPr lang="en-GB" dirty="0"/>
              <a:t> </a:t>
            </a:r>
          </a:p>
        </p:txBody>
      </p:sp>
      <p:sp>
        <p:nvSpPr>
          <p:cNvPr id="6" name="phContent2"/>
          <p:cNvSpPr>
            <a:spLocks noGrp="1"/>
          </p:cNvSpPr>
          <p:nvPr>
            <p:ph sz="quarter" idx="4" hasCustomPrompt="1"/>
          </p:nvPr>
        </p:nvSpPr>
        <p:spPr>
          <a:xfrm>
            <a:off x="5133000" y="1306514"/>
            <a:ext cx="4392000" cy="5291136"/>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1"/>
          <p:cNvSpPr>
            <a:spLocks noGrp="1"/>
          </p:cNvSpPr>
          <p:nvPr>
            <p:ph sz="half" idx="2" hasCustomPrompt="1"/>
          </p:nvPr>
        </p:nvSpPr>
        <p:spPr>
          <a:xfrm>
            <a:off x="381000" y="1306514"/>
            <a:ext cx="4392000" cy="5291136"/>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11" name="Title 10"/>
          <p:cNvSpPr>
            <a:spLocks noGrp="1"/>
          </p:cNvSpPr>
          <p:nvPr>
            <p:ph type="title" hasCustomPrompt="1"/>
          </p:nvPr>
        </p:nvSpPr>
        <p:spPr/>
        <p:txBody>
          <a:bodyPr/>
          <a:lstStyle>
            <a:lvl1pPr>
              <a:defRPr/>
            </a:lvl1pPr>
          </a:lstStyle>
          <a:p>
            <a:r>
              <a:rPr lang="en-GB"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 Content Arrows">
    <p:spTree>
      <p:nvGrpSpPr>
        <p:cNvPr id="1" name=""/>
        <p:cNvGrpSpPr/>
        <p:nvPr/>
      </p:nvGrpSpPr>
      <p:grpSpPr>
        <a:xfrm>
          <a:off x="0" y="0"/>
          <a:ext cx="0" cy="0"/>
          <a:chOff x="0" y="0"/>
          <a:chExt cx="0" cy="0"/>
        </a:xfrm>
      </p:grpSpPr>
      <p:sp>
        <p:nvSpPr>
          <p:cNvPr id="10" name="phArrow2"/>
          <p:cNvSpPr>
            <a:spLocks noGrp="1"/>
          </p:cNvSpPr>
          <p:nvPr>
            <p:ph type="body" sz="quarter" idx="16" hasCustomPrompt="1"/>
          </p:nvPr>
        </p:nvSpPr>
        <p:spPr>
          <a:xfrm rot="5400000">
            <a:off x="4989857" y="3436556"/>
            <a:ext cx="3074400" cy="190800"/>
          </a:xfrm>
          <a:prstGeom prst="triangle">
            <a:avLst/>
          </a:prstGeom>
          <a:solidFill>
            <a:srgbClr val="A7A9AC"/>
          </a:solidFill>
          <a:ln>
            <a:solidFill>
              <a:srgbClr val="A7A9AC"/>
            </a:solidFill>
          </a:ln>
        </p:spPr>
        <p:txBody>
          <a:bodyPr/>
          <a:lstStyle>
            <a:lvl1pPr algn="ctr">
              <a:buNone/>
              <a:defRPr lang="en-US" sz="800" smtClean="0"/>
            </a:lvl1pPr>
            <a:lvl2pPr>
              <a:buNone/>
              <a:defRPr lang="en-US" smtClean="0"/>
            </a:lvl2pPr>
            <a:lvl3pPr>
              <a:buNone/>
              <a:defRPr lang="en-US" smtClean="0"/>
            </a:lvl3pPr>
            <a:lvl4pPr>
              <a:buNone/>
              <a:defRPr lang="en-US" smtClean="0"/>
            </a:lvl4pPr>
            <a:lvl5pPr>
              <a:buNone/>
              <a:defRPr lang="en-GB"/>
            </a:lvl5pPr>
          </a:lstStyle>
          <a:p>
            <a:pPr lvl="0"/>
            <a:r>
              <a:rPr lang="en-GB" dirty="0"/>
              <a:t> </a:t>
            </a:r>
          </a:p>
        </p:txBody>
      </p:sp>
      <p:sp>
        <p:nvSpPr>
          <p:cNvPr id="9" name="phArrow1"/>
          <p:cNvSpPr>
            <a:spLocks noGrp="1"/>
          </p:cNvSpPr>
          <p:nvPr>
            <p:ph type="body" sz="quarter" idx="13" hasCustomPrompt="1"/>
          </p:nvPr>
        </p:nvSpPr>
        <p:spPr>
          <a:xfrm rot="5400000">
            <a:off x="1841744" y="3436556"/>
            <a:ext cx="3074400" cy="190800"/>
          </a:xfrm>
          <a:prstGeom prst="triangle">
            <a:avLst/>
          </a:prstGeom>
          <a:solidFill>
            <a:srgbClr val="A7A9AC"/>
          </a:solidFill>
          <a:ln>
            <a:solidFill>
              <a:srgbClr val="A7A9AC"/>
            </a:solidFill>
          </a:ln>
        </p:spPr>
        <p:txBody>
          <a:bodyPr/>
          <a:lstStyle>
            <a:lvl1pPr algn="ctr">
              <a:buNone/>
              <a:defRPr lang="en-US" sz="800" smtClean="0"/>
            </a:lvl1pPr>
            <a:lvl2pPr>
              <a:buNone/>
              <a:defRPr lang="en-US" smtClean="0"/>
            </a:lvl2pPr>
            <a:lvl3pPr>
              <a:buNone/>
              <a:defRPr lang="en-US" smtClean="0"/>
            </a:lvl3pPr>
            <a:lvl4pPr>
              <a:buNone/>
              <a:defRPr lang="en-US" smtClean="0"/>
            </a:lvl4pPr>
            <a:lvl5pPr>
              <a:buNone/>
              <a:defRPr lang="en-GB"/>
            </a:lvl5pPr>
          </a:lstStyle>
          <a:p>
            <a:pPr lvl="0"/>
            <a:r>
              <a:rPr lang="en-GB" dirty="0"/>
              <a:t> </a:t>
            </a:r>
          </a:p>
        </p:txBody>
      </p:sp>
      <p:sp>
        <p:nvSpPr>
          <p:cNvPr id="12" name="phContent3"/>
          <p:cNvSpPr>
            <a:spLocks noGrp="1"/>
          </p:cNvSpPr>
          <p:nvPr>
            <p:ph sz="half" idx="15" hasCustomPrompt="1"/>
          </p:nvPr>
        </p:nvSpPr>
        <p:spPr>
          <a:xfrm>
            <a:off x="6681000" y="1306514"/>
            <a:ext cx="2844000" cy="5291135"/>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3531000" y="1306514"/>
            <a:ext cx="2844000" cy="5291135"/>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2844000" cy="5291135"/>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 Step Flow">
    <p:spTree>
      <p:nvGrpSpPr>
        <p:cNvPr id="1" name=""/>
        <p:cNvGrpSpPr/>
        <p:nvPr/>
      </p:nvGrpSpPr>
      <p:grpSpPr>
        <a:xfrm>
          <a:off x="0" y="0"/>
          <a:ext cx="0" cy="0"/>
          <a:chOff x="0" y="0"/>
          <a:chExt cx="0" cy="0"/>
        </a:xfrm>
      </p:grpSpPr>
      <p:sp>
        <p:nvSpPr>
          <p:cNvPr id="12" name="phContent3"/>
          <p:cNvSpPr>
            <a:spLocks noGrp="1"/>
          </p:cNvSpPr>
          <p:nvPr>
            <p:ph sz="half" idx="15" hasCustomPrompt="1"/>
          </p:nvPr>
        </p:nvSpPr>
        <p:spPr>
          <a:xfrm>
            <a:off x="6573000" y="2228851"/>
            <a:ext cx="2952000" cy="4368799"/>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3477000" y="2228850"/>
            <a:ext cx="2952000" cy="4368799"/>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2228850"/>
            <a:ext cx="2952000" cy="4368799"/>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phFlow3"/>
          <p:cNvSpPr>
            <a:spLocks noGrp="1"/>
          </p:cNvSpPr>
          <p:nvPr>
            <p:ph type="body" sz="quarter" idx="19"/>
          </p:nvPr>
        </p:nvSpPr>
        <p:spPr>
          <a:xfrm>
            <a:off x="6429000" y="1306800"/>
            <a:ext cx="3132888" cy="864000"/>
          </a:xfrm>
          <a:prstGeom prst="chevron">
            <a:avLst>
              <a:gd name="adj" fmla="val 36044"/>
            </a:avLst>
          </a:prstGeom>
          <a:solidFill>
            <a:srgbClr val="DDDDDD"/>
          </a:solidFill>
        </p:spPr>
        <p:txBody>
          <a:bodyPr lIns="36000" rIns="0" anchor="ctr"/>
          <a:lstStyle>
            <a:lvl1pPr marL="0" indent="0" algn="ctr">
              <a:buNone/>
              <a:defRPr sz="1600" b="1"/>
            </a:lvl1pPr>
          </a:lstStyle>
          <a:p>
            <a:pPr lvl="0"/>
            <a:r>
              <a:rPr lang="en-US" noProof="0"/>
              <a:t>Click to edit Master text styles</a:t>
            </a:r>
          </a:p>
        </p:txBody>
      </p:sp>
      <p:sp>
        <p:nvSpPr>
          <p:cNvPr id="17" name="phFlow2"/>
          <p:cNvSpPr>
            <a:spLocks noGrp="1"/>
          </p:cNvSpPr>
          <p:nvPr>
            <p:ph type="body" sz="quarter" idx="18"/>
          </p:nvPr>
        </p:nvSpPr>
        <p:spPr>
          <a:xfrm>
            <a:off x="3333001" y="1306800"/>
            <a:ext cx="3132888" cy="864000"/>
          </a:xfrm>
          <a:prstGeom prst="chevron">
            <a:avLst>
              <a:gd name="adj" fmla="val 36044"/>
            </a:avLst>
          </a:prstGeom>
          <a:solidFill>
            <a:srgbClr val="DDDDDD"/>
          </a:solidFill>
        </p:spPr>
        <p:txBody>
          <a:bodyPr lIns="36000" rIns="0" anchor="ctr"/>
          <a:lstStyle>
            <a:lvl1pPr marL="0" indent="0" algn="ctr">
              <a:buNone/>
              <a:defRPr sz="1600" b="1"/>
            </a:lvl1pPr>
          </a:lstStyle>
          <a:p>
            <a:pPr lvl="0"/>
            <a:r>
              <a:rPr lang="en-US" noProof="0"/>
              <a:t>Click to edit Master text styles</a:t>
            </a:r>
          </a:p>
        </p:txBody>
      </p:sp>
      <p:sp>
        <p:nvSpPr>
          <p:cNvPr id="16" name="phFlow1"/>
          <p:cNvSpPr>
            <a:spLocks noGrp="1"/>
          </p:cNvSpPr>
          <p:nvPr>
            <p:ph type="body" sz="quarter" idx="17"/>
          </p:nvPr>
        </p:nvSpPr>
        <p:spPr>
          <a:xfrm>
            <a:off x="382587" y="1306800"/>
            <a:ext cx="3024187" cy="864000"/>
          </a:xfrm>
          <a:prstGeom prst="homePlate">
            <a:avLst>
              <a:gd name="adj" fmla="val 33719"/>
            </a:avLst>
          </a:prstGeom>
          <a:solidFill>
            <a:srgbClr val="DDDDDD"/>
          </a:solidFill>
        </p:spPr>
        <p:txBody>
          <a:bodyPr lIns="36000" rIns="144000" anchor="ctr"/>
          <a:lstStyle>
            <a:lvl1pPr marL="0" indent="0" algn="ctr">
              <a:buNone/>
              <a:defRPr sz="1600" b="1"/>
            </a:lvl1pPr>
          </a:lstStyle>
          <a:p>
            <a:pPr lvl="0"/>
            <a:r>
              <a:rPr lang="en-US" noProof="0"/>
              <a:t>Click to edit Master text styles</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 Step Flow">
    <p:spTree>
      <p:nvGrpSpPr>
        <p:cNvPr id="1" name=""/>
        <p:cNvGrpSpPr/>
        <p:nvPr/>
      </p:nvGrpSpPr>
      <p:grpSpPr>
        <a:xfrm>
          <a:off x="0" y="0"/>
          <a:ext cx="0" cy="0"/>
          <a:chOff x="0" y="0"/>
          <a:chExt cx="0" cy="0"/>
        </a:xfrm>
      </p:grpSpPr>
      <p:sp>
        <p:nvSpPr>
          <p:cNvPr id="23" name="phContent4"/>
          <p:cNvSpPr>
            <a:spLocks noGrp="1"/>
          </p:cNvSpPr>
          <p:nvPr>
            <p:ph sz="half" idx="21" hasCustomPrompt="1"/>
          </p:nvPr>
        </p:nvSpPr>
        <p:spPr>
          <a:xfrm>
            <a:off x="7340098" y="2228850"/>
            <a:ext cx="21780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5020398" y="2228850"/>
            <a:ext cx="21780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2700699" y="2228850"/>
            <a:ext cx="21780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2228850"/>
            <a:ext cx="21780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6" name="phFlow4"/>
          <p:cNvSpPr>
            <a:spLocks noGrp="1"/>
          </p:cNvSpPr>
          <p:nvPr>
            <p:ph type="body" sz="quarter" idx="23"/>
          </p:nvPr>
        </p:nvSpPr>
        <p:spPr>
          <a:xfrm>
            <a:off x="7256463" y="1306512"/>
            <a:ext cx="2268537" cy="864000"/>
          </a:xfrm>
          <a:prstGeom prst="chevron">
            <a:avLst>
              <a:gd name="adj" fmla="val 26634"/>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5" name="phFlow3"/>
          <p:cNvSpPr>
            <a:spLocks noGrp="1"/>
          </p:cNvSpPr>
          <p:nvPr>
            <p:ph type="body" sz="quarter" idx="22"/>
          </p:nvPr>
        </p:nvSpPr>
        <p:spPr>
          <a:xfrm>
            <a:off x="4964113" y="1306512"/>
            <a:ext cx="2268537" cy="864000"/>
          </a:xfrm>
          <a:prstGeom prst="chevron">
            <a:avLst>
              <a:gd name="adj" fmla="val 26634"/>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17" name="phFlow2"/>
          <p:cNvSpPr>
            <a:spLocks noGrp="1"/>
          </p:cNvSpPr>
          <p:nvPr>
            <p:ph type="body" sz="quarter" idx="18"/>
          </p:nvPr>
        </p:nvSpPr>
        <p:spPr>
          <a:xfrm>
            <a:off x="2671763" y="1306512"/>
            <a:ext cx="2268537" cy="864000"/>
          </a:xfrm>
          <a:prstGeom prst="chevron">
            <a:avLst>
              <a:gd name="adj" fmla="val 26634"/>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16" name="phFlow1"/>
          <p:cNvSpPr>
            <a:spLocks noGrp="1"/>
          </p:cNvSpPr>
          <p:nvPr>
            <p:ph type="body" sz="quarter" idx="17"/>
          </p:nvPr>
        </p:nvSpPr>
        <p:spPr>
          <a:xfrm>
            <a:off x="381000" y="1306512"/>
            <a:ext cx="2266950" cy="864000"/>
          </a:xfrm>
          <a:prstGeom prst="homePlate">
            <a:avLst>
              <a:gd name="adj" fmla="val 27321"/>
            </a:avLst>
          </a:prstGeom>
          <a:solidFill>
            <a:srgbClr val="DDDDDD"/>
          </a:solidFill>
        </p:spPr>
        <p:txBody>
          <a:bodyPr lIns="36000" rIns="144000" anchor="ctr"/>
          <a:lstStyle>
            <a:lvl1pPr marL="0" indent="0" algn="ctr">
              <a:buNone/>
              <a:defRPr sz="1400" b="1"/>
            </a:lvl1pPr>
          </a:lstStyle>
          <a:p>
            <a:pPr lvl="0"/>
            <a:r>
              <a:rPr lang="en-US" noProof="0"/>
              <a:t>Click to edit Master text styles</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5 Step Flow">
    <p:spTree>
      <p:nvGrpSpPr>
        <p:cNvPr id="1" name=""/>
        <p:cNvGrpSpPr/>
        <p:nvPr/>
      </p:nvGrpSpPr>
      <p:grpSpPr>
        <a:xfrm>
          <a:off x="0" y="0"/>
          <a:ext cx="0" cy="0"/>
          <a:chOff x="0" y="0"/>
          <a:chExt cx="0" cy="0"/>
        </a:xfrm>
      </p:grpSpPr>
      <p:sp>
        <p:nvSpPr>
          <p:cNvPr id="29" name="phContent5"/>
          <p:cNvSpPr>
            <a:spLocks noGrp="1"/>
          </p:cNvSpPr>
          <p:nvPr>
            <p:ph sz="half" idx="22" hasCustomPrompt="1"/>
          </p:nvPr>
        </p:nvSpPr>
        <p:spPr>
          <a:xfrm>
            <a:off x="7811400" y="2228850"/>
            <a:ext cx="17136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3" name="phContent4"/>
          <p:cNvSpPr>
            <a:spLocks noGrp="1"/>
          </p:cNvSpPr>
          <p:nvPr>
            <p:ph sz="half" idx="21" hasCustomPrompt="1"/>
          </p:nvPr>
        </p:nvSpPr>
        <p:spPr>
          <a:xfrm>
            <a:off x="5953800" y="2228850"/>
            <a:ext cx="17136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4096200" y="2228850"/>
            <a:ext cx="17136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2238600" y="2228850"/>
            <a:ext cx="17136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2228850"/>
            <a:ext cx="17136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4" name="phFlow5"/>
          <p:cNvSpPr>
            <a:spLocks noGrp="1"/>
          </p:cNvSpPr>
          <p:nvPr>
            <p:ph type="body" sz="quarter" idx="25"/>
          </p:nvPr>
        </p:nvSpPr>
        <p:spPr>
          <a:xfrm>
            <a:off x="7712075" y="1306512"/>
            <a:ext cx="1812925" cy="864000"/>
          </a:xfrm>
          <a:prstGeom prst="chevron">
            <a:avLst>
              <a:gd name="adj" fmla="val 22443"/>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33" name="phFlow4"/>
          <p:cNvSpPr>
            <a:spLocks noGrp="1"/>
          </p:cNvSpPr>
          <p:nvPr>
            <p:ph type="body" sz="quarter" idx="24"/>
          </p:nvPr>
        </p:nvSpPr>
        <p:spPr>
          <a:xfrm>
            <a:off x="5878513" y="1306512"/>
            <a:ext cx="1812925" cy="864000"/>
          </a:xfrm>
          <a:prstGeom prst="chevron">
            <a:avLst>
              <a:gd name="adj" fmla="val 22443"/>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32" name="phFlow3"/>
          <p:cNvSpPr>
            <a:spLocks noGrp="1"/>
          </p:cNvSpPr>
          <p:nvPr>
            <p:ph type="body" sz="quarter" idx="23"/>
          </p:nvPr>
        </p:nvSpPr>
        <p:spPr>
          <a:xfrm>
            <a:off x="4046538" y="1306512"/>
            <a:ext cx="1812925" cy="864000"/>
          </a:xfrm>
          <a:prstGeom prst="chevron">
            <a:avLst>
              <a:gd name="adj" fmla="val 22443"/>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1" name="phFlow2"/>
          <p:cNvSpPr>
            <a:spLocks noGrp="1"/>
          </p:cNvSpPr>
          <p:nvPr>
            <p:ph type="body" sz="quarter" idx="18"/>
          </p:nvPr>
        </p:nvSpPr>
        <p:spPr>
          <a:xfrm>
            <a:off x="2212975" y="1306512"/>
            <a:ext cx="1812925" cy="864000"/>
          </a:xfrm>
          <a:prstGeom prst="chevron">
            <a:avLst>
              <a:gd name="adj" fmla="val 22443"/>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31" name="phFlow1"/>
          <p:cNvSpPr>
            <a:spLocks noGrp="1"/>
          </p:cNvSpPr>
          <p:nvPr>
            <p:ph type="body" sz="quarter" idx="17"/>
          </p:nvPr>
        </p:nvSpPr>
        <p:spPr>
          <a:xfrm>
            <a:off x="381000" y="1306512"/>
            <a:ext cx="1812925" cy="864000"/>
          </a:xfrm>
          <a:prstGeom prst="homePlate">
            <a:avLst>
              <a:gd name="adj" fmla="val 21034"/>
            </a:avLst>
          </a:prstGeom>
          <a:solidFill>
            <a:srgbClr val="DDDDDD"/>
          </a:solidFill>
        </p:spPr>
        <p:txBody>
          <a:bodyPr lIns="36000" rIns="144000" anchor="ctr"/>
          <a:lstStyle>
            <a:lvl1pPr marL="0" indent="0" algn="ctr">
              <a:buNone/>
              <a:defRPr sz="1400" b="1"/>
            </a:lvl1pPr>
          </a:lstStyle>
          <a:p>
            <a:pPr lvl="0"/>
            <a:r>
              <a:rPr lang="en-US" noProof="0"/>
              <a:t>Click to edit Master text styles</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6 Step Flow">
    <p:spTree>
      <p:nvGrpSpPr>
        <p:cNvPr id="1" name=""/>
        <p:cNvGrpSpPr/>
        <p:nvPr/>
      </p:nvGrpSpPr>
      <p:grpSpPr>
        <a:xfrm>
          <a:off x="0" y="0"/>
          <a:ext cx="0" cy="0"/>
          <a:chOff x="0" y="0"/>
          <a:chExt cx="0" cy="0"/>
        </a:xfrm>
      </p:grpSpPr>
      <p:sp>
        <p:nvSpPr>
          <p:cNvPr id="36" name="phContent6"/>
          <p:cNvSpPr>
            <a:spLocks noGrp="1"/>
          </p:cNvSpPr>
          <p:nvPr>
            <p:ph sz="half" idx="25" hasCustomPrompt="1"/>
          </p:nvPr>
        </p:nvSpPr>
        <p:spPr>
          <a:xfrm>
            <a:off x="8092200" y="2228850"/>
            <a:ext cx="14328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9" name="phContent5"/>
          <p:cNvSpPr>
            <a:spLocks noGrp="1"/>
          </p:cNvSpPr>
          <p:nvPr>
            <p:ph sz="half" idx="22" hasCustomPrompt="1"/>
          </p:nvPr>
        </p:nvSpPr>
        <p:spPr>
          <a:xfrm>
            <a:off x="6549960" y="2228850"/>
            <a:ext cx="14328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3" name="phContent4"/>
          <p:cNvSpPr>
            <a:spLocks noGrp="1"/>
          </p:cNvSpPr>
          <p:nvPr>
            <p:ph sz="half" idx="21" hasCustomPrompt="1"/>
          </p:nvPr>
        </p:nvSpPr>
        <p:spPr>
          <a:xfrm>
            <a:off x="5007720" y="2228850"/>
            <a:ext cx="14328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3465480" y="2228850"/>
            <a:ext cx="14328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1923240" y="2228850"/>
            <a:ext cx="14328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2228850"/>
            <a:ext cx="1432800" cy="436879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8" name="phFlow6"/>
          <p:cNvSpPr>
            <a:spLocks noGrp="1"/>
          </p:cNvSpPr>
          <p:nvPr>
            <p:ph type="body" sz="quarter" idx="29"/>
          </p:nvPr>
        </p:nvSpPr>
        <p:spPr>
          <a:xfrm>
            <a:off x="8010525" y="1306512"/>
            <a:ext cx="1525586" cy="864000"/>
          </a:xfrm>
          <a:prstGeom prst="chevron">
            <a:avLst>
              <a:gd name="adj" fmla="val 18776"/>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37" name="phFlow5"/>
          <p:cNvSpPr>
            <a:spLocks noGrp="1"/>
          </p:cNvSpPr>
          <p:nvPr>
            <p:ph type="body" sz="quarter" idx="28"/>
          </p:nvPr>
        </p:nvSpPr>
        <p:spPr>
          <a:xfrm>
            <a:off x="6483349" y="1306512"/>
            <a:ext cx="1525586" cy="864000"/>
          </a:xfrm>
          <a:prstGeom prst="chevron">
            <a:avLst>
              <a:gd name="adj" fmla="val 18776"/>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8" name="phFlow4"/>
          <p:cNvSpPr>
            <a:spLocks noGrp="1"/>
          </p:cNvSpPr>
          <p:nvPr>
            <p:ph type="body" sz="quarter" idx="27"/>
          </p:nvPr>
        </p:nvSpPr>
        <p:spPr>
          <a:xfrm>
            <a:off x="4957763" y="1306512"/>
            <a:ext cx="1525586" cy="864000"/>
          </a:xfrm>
          <a:prstGeom prst="chevron">
            <a:avLst>
              <a:gd name="adj" fmla="val 18776"/>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7" name="phFlow3"/>
          <p:cNvSpPr>
            <a:spLocks noGrp="1"/>
          </p:cNvSpPr>
          <p:nvPr>
            <p:ph type="body" sz="quarter" idx="26"/>
          </p:nvPr>
        </p:nvSpPr>
        <p:spPr>
          <a:xfrm>
            <a:off x="3437684" y="1306512"/>
            <a:ext cx="1525586" cy="864000"/>
          </a:xfrm>
          <a:prstGeom prst="chevron">
            <a:avLst>
              <a:gd name="adj" fmla="val 18776"/>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4" name="phFlow2"/>
          <p:cNvSpPr>
            <a:spLocks noGrp="1"/>
          </p:cNvSpPr>
          <p:nvPr>
            <p:ph type="body" sz="quarter" idx="18"/>
          </p:nvPr>
        </p:nvSpPr>
        <p:spPr>
          <a:xfrm>
            <a:off x="1906589" y="1306512"/>
            <a:ext cx="1525586" cy="864000"/>
          </a:xfrm>
          <a:prstGeom prst="chevron">
            <a:avLst>
              <a:gd name="adj" fmla="val 18776"/>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5" name="phFlow1"/>
          <p:cNvSpPr>
            <a:spLocks noGrp="1"/>
          </p:cNvSpPr>
          <p:nvPr>
            <p:ph type="body" sz="quarter" idx="17"/>
          </p:nvPr>
        </p:nvSpPr>
        <p:spPr>
          <a:xfrm>
            <a:off x="381000" y="1306512"/>
            <a:ext cx="1525588" cy="864000"/>
          </a:xfrm>
          <a:prstGeom prst="homePlate">
            <a:avLst>
              <a:gd name="adj" fmla="val 19462"/>
            </a:avLst>
          </a:prstGeom>
          <a:solidFill>
            <a:srgbClr val="DDDDDD"/>
          </a:solidFill>
        </p:spPr>
        <p:txBody>
          <a:bodyPr lIns="36000" rIns="144000" anchor="ctr"/>
          <a:lstStyle>
            <a:lvl1pPr marL="0" indent="0" algn="ctr">
              <a:buNone/>
              <a:defRPr sz="1400" b="1"/>
            </a:lvl1pPr>
          </a:lstStyle>
          <a:p>
            <a:pPr lvl="0"/>
            <a:r>
              <a:rPr lang="en-US" noProof="0"/>
              <a:t>Click to edit Master text styles</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Step Flow with Subtitle">
    <p:spTree>
      <p:nvGrpSpPr>
        <p:cNvPr id="1" name=""/>
        <p:cNvGrpSpPr/>
        <p:nvPr/>
      </p:nvGrpSpPr>
      <p:grpSpPr>
        <a:xfrm>
          <a:off x="0" y="0"/>
          <a:ext cx="0" cy="0"/>
          <a:chOff x="0" y="0"/>
          <a:chExt cx="0" cy="0"/>
        </a:xfrm>
      </p:grpSpPr>
      <p:sp>
        <p:nvSpPr>
          <p:cNvPr id="12" name="phContent3"/>
          <p:cNvSpPr>
            <a:spLocks noGrp="1"/>
          </p:cNvSpPr>
          <p:nvPr>
            <p:ph sz="half" idx="15" hasCustomPrompt="1"/>
          </p:nvPr>
        </p:nvSpPr>
        <p:spPr>
          <a:xfrm>
            <a:off x="6573000" y="2552700"/>
            <a:ext cx="2952000" cy="4044949"/>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3477000" y="2552700"/>
            <a:ext cx="2952000" cy="4044949"/>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2552700"/>
            <a:ext cx="2952000" cy="4044949"/>
          </a:xfrm>
        </p:spPr>
        <p:txBody>
          <a:bodyPr/>
          <a:lstStyle>
            <a:lvl1pPr marL="180975" indent="-180975">
              <a:defRPr sz="1400"/>
            </a:lvl1pPr>
            <a:lvl2pPr marL="361950" indent="-180975">
              <a:defRPr sz="1400"/>
            </a:lvl2pPr>
            <a:lvl3pPr marL="542925" indent="-180975">
              <a:defRPr sz="1400"/>
            </a:lvl3pPr>
            <a:lvl4pPr marL="714375" indent="-171450">
              <a:defRPr sz="1400"/>
            </a:lvl4pPr>
            <a:lvl5pPr marL="895350" indent="-180975">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5" name="phFlow3"/>
          <p:cNvSpPr>
            <a:spLocks noGrp="1"/>
          </p:cNvSpPr>
          <p:nvPr>
            <p:ph type="body" sz="quarter" idx="19"/>
          </p:nvPr>
        </p:nvSpPr>
        <p:spPr>
          <a:xfrm>
            <a:off x="6429000" y="1628375"/>
            <a:ext cx="3132888" cy="864000"/>
          </a:xfrm>
          <a:prstGeom prst="chevron">
            <a:avLst>
              <a:gd name="adj" fmla="val 36044"/>
            </a:avLst>
          </a:prstGeom>
          <a:solidFill>
            <a:srgbClr val="DDDDDD"/>
          </a:solidFill>
        </p:spPr>
        <p:txBody>
          <a:bodyPr lIns="36000" rIns="0" anchor="ctr"/>
          <a:lstStyle>
            <a:lvl1pPr marL="0" indent="0" algn="ctr">
              <a:buNone/>
              <a:defRPr sz="1600" b="1"/>
            </a:lvl1pPr>
          </a:lstStyle>
          <a:p>
            <a:pPr lvl="0"/>
            <a:r>
              <a:rPr lang="en-US" noProof="0"/>
              <a:t>Click to edit Master text styles</a:t>
            </a:r>
          </a:p>
        </p:txBody>
      </p:sp>
      <p:sp>
        <p:nvSpPr>
          <p:cNvPr id="19" name="phFlow2"/>
          <p:cNvSpPr>
            <a:spLocks noGrp="1"/>
          </p:cNvSpPr>
          <p:nvPr>
            <p:ph type="body" sz="quarter" idx="18"/>
          </p:nvPr>
        </p:nvSpPr>
        <p:spPr>
          <a:xfrm>
            <a:off x="3333001" y="1628375"/>
            <a:ext cx="3132888" cy="864000"/>
          </a:xfrm>
          <a:prstGeom prst="chevron">
            <a:avLst>
              <a:gd name="adj" fmla="val 36044"/>
            </a:avLst>
          </a:prstGeom>
          <a:solidFill>
            <a:srgbClr val="DDDDDD"/>
          </a:solidFill>
        </p:spPr>
        <p:txBody>
          <a:bodyPr lIns="36000" rIns="0" anchor="ctr"/>
          <a:lstStyle>
            <a:lvl1pPr marL="0" indent="0" algn="ctr">
              <a:buNone/>
              <a:defRPr sz="1600" b="1"/>
            </a:lvl1pPr>
          </a:lstStyle>
          <a:p>
            <a:pPr lvl="0"/>
            <a:r>
              <a:rPr lang="en-US" noProof="0"/>
              <a:t>Click to edit Master text styles</a:t>
            </a:r>
          </a:p>
        </p:txBody>
      </p:sp>
      <p:sp>
        <p:nvSpPr>
          <p:cNvPr id="20" name="phFlow1"/>
          <p:cNvSpPr>
            <a:spLocks noGrp="1"/>
          </p:cNvSpPr>
          <p:nvPr>
            <p:ph type="body" sz="quarter" idx="17"/>
          </p:nvPr>
        </p:nvSpPr>
        <p:spPr>
          <a:xfrm>
            <a:off x="382587" y="1628375"/>
            <a:ext cx="3024187" cy="864000"/>
          </a:xfrm>
          <a:prstGeom prst="homePlate">
            <a:avLst>
              <a:gd name="adj" fmla="val 33719"/>
            </a:avLst>
          </a:prstGeom>
          <a:solidFill>
            <a:srgbClr val="DDDDDD"/>
          </a:solidFill>
        </p:spPr>
        <p:txBody>
          <a:bodyPr lIns="36000" rIns="144000" anchor="ctr"/>
          <a:lstStyle>
            <a:lvl1pPr marL="0" indent="0" algn="ctr">
              <a:buNone/>
              <a:defRPr sz="1600" b="1"/>
            </a:lvl1pPr>
          </a:lstStyle>
          <a:p>
            <a:pPr lvl="0"/>
            <a:r>
              <a:rPr lang="en-US" noProof="0"/>
              <a:t>Click to edit Master text styles</a:t>
            </a:r>
          </a:p>
        </p:txBody>
      </p:sp>
      <p:sp>
        <p:nvSpPr>
          <p:cNvPr id="14" name="phSubtitle"/>
          <p:cNvSpPr>
            <a:spLocks noGrp="1"/>
          </p:cNvSpPr>
          <p:nvPr>
            <p:ph type="body" sz="quarter" idx="16"/>
          </p:nvPr>
        </p:nvSpPr>
        <p:spPr>
          <a:xfrm>
            <a:off x="381000" y="1306513"/>
            <a:ext cx="9144000" cy="322262"/>
          </a:xfrm>
        </p:spPr>
        <p:txBody>
          <a:bodyPr/>
          <a:lstStyle>
            <a:lvl1pPr>
              <a:buNone/>
              <a:defRPr b="1"/>
            </a:lvl1pPr>
            <a:lvl2pPr>
              <a:buNone/>
              <a:defRPr/>
            </a:lvl2pPr>
            <a:lvl3pPr>
              <a:buNone/>
              <a:defRPr/>
            </a:lvl3pPr>
            <a:lvl4pPr>
              <a:buNone/>
              <a:defRPr/>
            </a:lvl4pPr>
            <a:lvl5pPr>
              <a:buNone/>
              <a:defRPr/>
            </a:lvl5pPr>
          </a:lstStyle>
          <a:p>
            <a:pPr lvl="0"/>
            <a:r>
              <a:rPr lang="en-US" noProof="0"/>
              <a:t>Click to edit Master text styles</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 Step Flow with Subtitle">
    <p:spTree>
      <p:nvGrpSpPr>
        <p:cNvPr id="1" name=""/>
        <p:cNvGrpSpPr/>
        <p:nvPr/>
      </p:nvGrpSpPr>
      <p:grpSpPr>
        <a:xfrm>
          <a:off x="0" y="0"/>
          <a:ext cx="0" cy="0"/>
          <a:chOff x="0" y="0"/>
          <a:chExt cx="0" cy="0"/>
        </a:xfrm>
      </p:grpSpPr>
      <p:sp>
        <p:nvSpPr>
          <p:cNvPr id="23" name="phContent4"/>
          <p:cNvSpPr>
            <a:spLocks noGrp="1"/>
          </p:cNvSpPr>
          <p:nvPr>
            <p:ph sz="half" idx="21" hasCustomPrompt="1"/>
          </p:nvPr>
        </p:nvSpPr>
        <p:spPr>
          <a:xfrm>
            <a:off x="7347000" y="2552700"/>
            <a:ext cx="21780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5025000" y="2552700"/>
            <a:ext cx="21780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2703000" y="2552700"/>
            <a:ext cx="21780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2552700"/>
            <a:ext cx="21780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4" name="phFlow4"/>
          <p:cNvSpPr>
            <a:spLocks noGrp="1"/>
          </p:cNvSpPr>
          <p:nvPr>
            <p:ph type="body" sz="quarter" idx="23"/>
          </p:nvPr>
        </p:nvSpPr>
        <p:spPr>
          <a:xfrm>
            <a:off x="7256463" y="1637900"/>
            <a:ext cx="2268537" cy="864000"/>
          </a:xfrm>
          <a:prstGeom prst="chevron">
            <a:avLst>
              <a:gd name="adj" fmla="val 26634"/>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5" name="phFlow3"/>
          <p:cNvSpPr>
            <a:spLocks noGrp="1"/>
          </p:cNvSpPr>
          <p:nvPr>
            <p:ph type="body" sz="quarter" idx="22"/>
          </p:nvPr>
        </p:nvSpPr>
        <p:spPr>
          <a:xfrm>
            <a:off x="4964113" y="1637900"/>
            <a:ext cx="2268537" cy="864000"/>
          </a:xfrm>
          <a:prstGeom prst="chevron">
            <a:avLst>
              <a:gd name="adj" fmla="val 26634"/>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6" name="phFlow2"/>
          <p:cNvSpPr>
            <a:spLocks noGrp="1"/>
          </p:cNvSpPr>
          <p:nvPr>
            <p:ph type="body" sz="quarter" idx="18"/>
          </p:nvPr>
        </p:nvSpPr>
        <p:spPr>
          <a:xfrm>
            <a:off x="2671763" y="1637900"/>
            <a:ext cx="2268537" cy="864000"/>
          </a:xfrm>
          <a:prstGeom prst="chevron">
            <a:avLst>
              <a:gd name="adj" fmla="val 26634"/>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7" name="phFlow1"/>
          <p:cNvSpPr>
            <a:spLocks noGrp="1"/>
          </p:cNvSpPr>
          <p:nvPr>
            <p:ph type="body" sz="quarter" idx="17"/>
          </p:nvPr>
        </p:nvSpPr>
        <p:spPr>
          <a:xfrm>
            <a:off x="381000" y="1637900"/>
            <a:ext cx="2266950" cy="864000"/>
          </a:xfrm>
          <a:prstGeom prst="homePlate">
            <a:avLst>
              <a:gd name="adj" fmla="val 27321"/>
            </a:avLst>
          </a:prstGeom>
          <a:solidFill>
            <a:srgbClr val="DDDDDD"/>
          </a:solidFill>
        </p:spPr>
        <p:txBody>
          <a:bodyPr lIns="36000" rIns="144000" anchor="ctr"/>
          <a:lstStyle>
            <a:lvl1pPr marL="0" indent="0" algn="ctr">
              <a:buNone/>
              <a:defRPr sz="1400" b="1"/>
            </a:lvl1pPr>
          </a:lstStyle>
          <a:p>
            <a:pPr lvl="0"/>
            <a:r>
              <a:rPr lang="en-US" noProof="0"/>
              <a:t>Click to edit Master text styles</a:t>
            </a:r>
          </a:p>
        </p:txBody>
      </p:sp>
      <p:sp>
        <p:nvSpPr>
          <p:cNvPr id="14" name="phSubtitle"/>
          <p:cNvSpPr>
            <a:spLocks noGrp="1"/>
          </p:cNvSpPr>
          <p:nvPr>
            <p:ph type="body" sz="quarter" idx="16"/>
          </p:nvPr>
        </p:nvSpPr>
        <p:spPr>
          <a:xfrm>
            <a:off x="381000" y="1306513"/>
            <a:ext cx="9144000" cy="322262"/>
          </a:xfrm>
        </p:spPr>
        <p:txBody>
          <a:bodyPr/>
          <a:lstStyle>
            <a:lvl1pPr>
              <a:buNone/>
              <a:defRPr b="1"/>
            </a:lvl1pPr>
            <a:lvl2pPr>
              <a:buNone/>
              <a:defRPr/>
            </a:lvl2pPr>
            <a:lvl3pPr>
              <a:buNone/>
              <a:defRPr/>
            </a:lvl3pPr>
            <a:lvl4pPr>
              <a:buNone/>
              <a:defRPr/>
            </a:lvl4pPr>
            <a:lvl5pPr>
              <a:buNone/>
              <a:defRPr/>
            </a:lvl5pPr>
          </a:lstStyle>
          <a:p>
            <a:pPr lvl="0"/>
            <a:r>
              <a:rPr lang="en-US" noProof="0"/>
              <a:t>Click to edit Master text styles</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5 Step Flow with Subtitle">
    <p:spTree>
      <p:nvGrpSpPr>
        <p:cNvPr id="1" name=""/>
        <p:cNvGrpSpPr/>
        <p:nvPr/>
      </p:nvGrpSpPr>
      <p:grpSpPr>
        <a:xfrm>
          <a:off x="0" y="0"/>
          <a:ext cx="0" cy="0"/>
          <a:chOff x="0" y="0"/>
          <a:chExt cx="0" cy="0"/>
        </a:xfrm>
      </p:grpSpPr>
      <p:sp>
        <p:nvSpPr>
          <p:cNvPr id="29" name="phContent5"/>
          <p:cNvSpPr>
            <a:spLocks noGrp="1"/>
          </p:cNvSpPr>
          <p:nvPr>
            <p:ph sz="half" idx="22" hasCustomPrompt="1"/>
          </p:nvPr>
        </p:nvSpPr>
        <p:spPr>
          <a:xfrm>
            <a:off x="7811400" y="2552700"/>
            <a:ext cx="17136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3" name="phContent4"/>
          <p:cNvSpPr>
            <a:spLocks noGrp="1"/>
          </p:cNvSpPr>
          <p:nvPr>
            <p:ph sz="half" idx="21" hasCustomPrompt="1"/>
          </p:nvPr>
        </p:nvSpPr>
        <p:spPr>
          <a:xfrm>
            <a:off x="5953800" y="2552700"/>
            <a:ext cx="17136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4096200" y="2552700"/>
            <a:ext cx="17136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2238600" y="2552700"/>
            <a:ext cx="17136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2552700"/>
            <a:ext cx="17136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0" name="phFlow5"/>
          <p:cNvSpPr>
            <a:spLocks noGrp="1"/>
          </p:cNvSpPr>
          <p:nvPr>
            <p:ph type="body" sz="quarter" idx="25"/>
          </p:nvPr>
        </p:nvSpPr>
        <p:spPr>
          <a:xfrm>
            <a:off x="7712075" y="1628375"/>
            <a:ext cx="1812925" cy="864000"/>
          </a:xfrm>
          <a:prstGeom prst="chevron">
            <a:avLst>
              <a:gd name="adj" fmla="val 22443"/>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1" name="phFlow4"/>
          <p:cNvSpPr>
            <a:spLocks noGrp="1"/>
          </p:cNvSpPr>
          <p:nvPr>
            <p:ph type="body" sz="quarter" idx="24"/>
          </p:nvPr>
        </p:nvSpPr>
        <p:spPr>
          <a:xfrm>
            <a:off x="5878513" y="1628375"/>
            <a:ext cx="1812925" cy="864000"/>
          </a:xfrm>
          <a:prstGeom prst="chevron">
            <a:avLst>
              <a:gd name="adj" fmla="val 22443"/>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31" name="phFlow3"/>
          <p:cNvSpPr>
            <a:spLocks noGrp="1"/>
          </p:cNvSpPr>
          <p:nvPr>
            <p:ph type="body" sz="quarter" idx="23"/>
          </p:nvPr>
        </p:nvSpPr>
        <p:spPr>
          <a:xfrm>
            <a:off x="4046538" y="1628375"/>
            <a:ext cx="1812925" cy="864000"/>
          </a:xfrm>
          <a:prstGeom prst="chevron">
            <a:avLst>
              <a:gd name="adj" fmla="val 22443"/>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32" name="phFlow2"/>
          <p:cNvSpPr>
            <a:spLocks noGrp="1"/>
          </p:cNvSpPr>
          <p:nvPr>
            <p:ph type="body" sz="quarter" idx="18"/>
          </p:nvPr>
        </p:nvSpPr>
        <p:spPr>
          <a:xfrm>
            <a:off x="2212975" y="1628375"/>
            <a:ext cx="1812925" cy="864000"/>
          </a:xfrm>
          <a:prstGeom prst="chevron">
            <a:avLst>
              <a:gd name="adj" fmla="val 22443"/>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33" name="phFlow1"/>
          <p:cNvSpPr>
            <a:spLocks noGrp="1"/>
          </p:cNvSpPr>
          <p:nvPr>
            <p:ph type="body" sz="quarter" idx="17"/>
          </p:nvPr>
        </p:nvSpPr>
        <p:spPr>
          <a:xfrm>
            <a:off x="381000" y="1628375"/>
            <a:ext cx="1812925" cy="864000"/>
          </a:xfrm>
          <a:prstGeom prst="homePlate">
            <a:avLst>
              <a:gd name="adj" fmla="val 21034"/>
            </a:avLst>
          </a:prstGeom>
          <a:solidFill>
            <a:srgbClr val="DDDDDD"/>
          </a:solidFill>
        </p:spPr>
        <p:txBody>
          <a:bodyPr lIns="36000" rIns="144000" anchor="ctr"/>
          <a:lstStyle>
            <a:lvl1pPr marL="0" indent="0" algn="ctr">
              <a:buNone/>
              <a:defRPr sz="1400" b="1"/>
            </a:lvl1pPr>
          </a:lstStyle>
          <a:p>
            <a:pPr lvl="0"/>
            <a:r>
              <a:rPr lang="en-US" noProof="0"/>
              <a:t>Click to edit Master text styles</a:t>
            </a:r>
          </a:p>
        </p:txBody>
      </p:sp>
      <p:sp>
        <p:nvSpPr>
          <p:cNvPr id="14" name="phSubtitle"/>
          <p:cNvSpPr>
            <a:spLocks noGrp="1"/>
          </p:cNvSpPr>
          <p:nvPr>
            <p:ph type="body" sz="quarter" idx="16"/>
          </p:nvPr>
        </p:nvSpPr>
        <p:spPr>
          <a:xfrm>
            <a:off x="381000" y="1306513"/>
            <a:ext cx="9144000" cy="322262"/>
          </a:xfrm>
        </p:spPr>
        <p:txBody>
          <a:bodyPr/>
          <a:lstStyle>
            <a:lvl1pPr>
              <a:buNone/>
              <a:defRPr b="1"/>
            </a:lvl1pPr>
            <a:lvl2pPr>
              <a:buNone/>
              <a:defRPr/>
            </a:lvl2pPr>
            <a:lvl3pPr>
              <a:buNone/>
              <a:defRPr/>
            </a:lvl3pPr>
            <a:lvl4pPr>
              <a:buNone/>
              <a:defRPr/>
            </a:lvl4pPr>
            <a:lvl5pPr>
              <a:buNone/>
              <a:defRPr/>
            </a:lvl5pPr>
          </a:lstStyle>
          <a:p>
            <a:pPr lvl="0"/>
            <a:r>
              <a:rPr lang="en-US" noProof="0"/>
              <a:t>Click to edit Master text styles</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ntent">
    <p:spTree>
      <p:nvGrpSpPr>
        <p:cNvPr id="1" name=""/>
        <p:cNvGrpSpPr/>
        <p:nvPr/>
      </p:nvGrpSpPr>
      <p:grpSpPr>
        <a:xfrm>
          <a:off x="0" y="0"/>
          <a:ext cx="0" cy="0"/>
          <a:chOff x="0" y="0"/>
          <a:chExt cx="0" cy="0"/>
        </a:xfrm>
      </p:grpSpPr>
      <p:sp>
        <p:nvSpPr>
          <p:cNvPr id="4" name="phContent2"/>
          <p:cNvSpPr>
            <a:spLocks noGrp="1"/>
          </p:cNvSpPr>
          <p:nvPr>
            <p:ph sz="half" idx="2" hasCustomPrompt="1"/>
          </p:nvPr>
        </p:nvSpPr>
        <p:spPr>
          <a:xfrm>
            <a:off x="5029200" y="1306513"/>
            <a:ext cx="44958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3"/>
            <a:ext cx="44958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6 Step Flow with Subtitle">
    <p:spTree>
      <p:nvGrpSpPr>
        <p:cNvPr id="1" name=""/>
        <p:cNvGrpSpPr/>
        <p:nvPr/>
      </p:nvGrpSpPr>
      <p:grpSpPr>
        <a:xfrm>
          <a:off x="0" y="0"/>
          <a:ext cx="0" cy="0"/>
          <a:chOff x="0" y="0"/>
          <a:chExt cx="0" cy="0"/>
        </a:xfrm>
      </p:grpSpPr>
      <p:sp>
        <p:nvSpPr>
          <p:cNvPr id="36" name="phContent6"/>
          <p:cNvSpPr>
            <a:spLocks noGrp="1"/>
          </p:cNvSpPr>
          <p:nvPr>
            <p:ph sz="half" idx="25" hasCustomPrompt="1"/>
          </p:nvPr>
        </p:nvSpPr>
        <p:spPr>
          <a:xfrm>
            <a:off x="8092200" y="2552700"/>
            <a:ext cx="14328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9" name="phContent5"/>
          <p:cNvSpPr>
            <a:spLocks noGrp="1"/>
          </p:cNvSpPr>
          <p:nvPr>
            <p:ph sz="half" idx="22" hasCustomPrompt="1"/>
          </p:nvPr>
        </p:nvSpPr>
        <p:spPr>
          <a:xfrm>
            <a:off x="6549960" y="2552700"/>
            <a:ext cx="14328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3" name="phContent4"/>
          <p:cNvSpPr>
            <a:spLocks noGrp="1"/>
          </p:cNvSpPr>
          <p:nvPr>
            <p:ph sz="half" idx="21" hasCustomPrompt="1"/>
          </p:nvPr>
        </p:nvSpPr>
        <p:spPr>
          <a:xfrm>
            <a:off x="5007720" y="2552700"/>
            <a:ext cx="14328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hContent3"/>
          <p:cNvSpPr>
            <a:spLocks noGrp="1"/>
          </p:cNvSpPr>
          <p:nvPr>
            <p:ph sz="half" idx="15" hasCustomPrompt="1"/>
          </p:nvPr>
        </p:nvSpPr>
        <p:spPr>
          <a:xfrm>
            <a:off x="3465480" y="2552700"/>
            <a:ext cx="14328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phContent2"/>
          <p:cNvSpPr>
            <a:spLocks noGrp="1"/>
          </p:cNvSpPr>
          <p:nvPr>
            <p:ph sz="half" idx="14" hasCustomPrompt="1"/>
          </p:nvPr>
        </p:nvSpPr>
        <p:spPr>
          <a:xfrm>
            <a:off x="1923240" y="2552700"/>
            <a:ext cx="14328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2552700"/>
            <a:ext cx="1432800" cy="4044949"/>
          </a:xfrm>
        </p:spPr>
        <p:txBody>
          <a:bodyPr/>
          <a:lstStyle>
            <a:lvl1pPr marL="180975" indent="-180975">
              <a:defRPr sz="1200"/>
            </a:lvl1pPr>
            <a:lvl2pPr marL="361950" indent="-180975">
              <a:defRPr sz="1200"/>
            </a:lvl2pPr>
            <a:lvl3pPr marL="542925" indent="-180975">
              <a:defRPr sz="1200"/>
            </a:lvl3pPr>
            <a:lvl4pPr marL="714375" indent="-171450">
              <a:defRPr sz="1200"/>
            </a:lvl4pPr>
            <a:lvl5pPr marL="895350"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4" name="phFlow6"/>
          <p:cNvSpPr>
            <a:spLocks noGrp="1"/>
          </p:cNvSpPr>
          <p:nvPr>
            <p:ph type="body" sz="quarter" idx="29"/>
          </p:nvPr>
        </p:nvSpPr>
        <p:spPr>
          <a:xfrm>
            <a:off x="8010525" y="1628375"/>
            <a:ext cx="1525586" cy="864000"/>
          </a:xfrm>
          <a:prstGeom prst="chevron">
            <a:avLst>
              <a:gd name="adj" fmla="val 18776"/>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5" name="phFlow5"/>
          <p:cNvSpPr>
            <a:spLocks noGrp="1"/>
          </p:cNvSpPr>
          <p:nvPr>
            <p:ph type="body" sz="quarter" idx="28"/>
          </p:nvPr>
        </p:nvSpPr>
        <p:spPr>
          <a:xfrm>
            <a:off x="6483349" y="1628375"/>
            <a:ext cx="1525586" cy="864000"/>
          </a:xfrm>
          <a:prstGeom prst="chevron">
            <a:avLst>
              <a:gd name="adj" fmla="val 18776"/>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6" name="phFlow4"/>
          <p:cNvSpPr>
            <a:spLocks noGrp="1"/>
          </p:cNvSpPr>
          <p:nvPr>
            <p:ph type="body" sz="quarter" idx="27"/>
          </p:nvPr>
        </p:nvSpPr>
        <p:spPr>
          <a:xfrm>
            <a:off x="4957763" y="1628375"/>
            <a:ext cx="1525586" cy="864000"/>
          </a:xfrm>
          <a:prstGeom prst="chevron">
            <a:avLst>
              <a:gd name="adj" fmla="val 18776"/>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7" name="phFlow3"/>
          <p:cNvSpPr>
            <a:spLocks noGrp="1"/>
          </p:cNvSpPr>
          <p:nvPr>
            <p:ph type="body" sz="quarter" idx="26"/>
          </p:nvPr>
        </p:nvSpPr>
        <p:spPr>
          <a:xfrm>
            <a:off x="3437684" y="1628375"/>
            <a:ext cx="1525586" cy="864000"/>
          </a:xfrm>
          <a:prstGeom prst="chevron">
            <a:avLst>
              <a:gd name="adj" fmla="val 18776"/>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28" name="phFlow2"/>
          <p:cNvSpPr>
            <a:spLocks noGrp="1"/>
          </p:cNvSpPr>
          <p:nvPr>
            <p:ph type="body" sz="quarter" idx="18"/>
          </p:nvPr>
        </p:nvSpPr>
        <p:spPr>
          <a:xfrm>
            <a:off x="1906589" y="1628375"/>
            <a:ext cx="1525586" cy="864000"/>
          </a:xfrm>
          <a:prstGeom prst="chevron">
            <a:avLst>
              <a:gd name="adj" fmla="val 18776"/>
            </a:avLst>
          </a:prstGeom>
          <a:solidFill>
            <a:srgbClr val="DDDDDD"/>
          </a:solidFill>
        </p:spPr>
        <p:txBody>
          <a:bodyPr lIns="36000" anchor="ctr"/>
          <a:lstStyle>
            <a:lvl1pPr marL="0" indent="0" algn="ctr">
              <a:buNone/>
              <a:defRPr sz="1400" b="1"/>
            </a:lvl1pPr>
          </a:lstStyle>
          <a:p>
            <a:pPr lvl="0"/>
            <a:r>
              <a:rPr lang="en-US" noProof="0"/>
              <a:t>Click to edit Master text styles</a:t>
            </a:r>
          </a:p>
        </p:txBody>
      </p:sp>
      <p:sp>
        <p:nvSpPr>
          <p:cNvPr id="37" name="phFlow1"/>
          <p:cNvSpPr>
            <a:spLocks noGrp="1"/>
          </p:cNvSpPr>
          <p:nvPr>
            <p:ph type="body" sz="quarter" idx="17"/>
          </p:nvPr>
        </p:nvSpPr>
        <p:spPr>
          <a:xfrm>
            <a:off x="381000" y="1628375"/>
            <a:ext cx="1525588" cy="864000"/>
          </a:xfrm>
          <a:prstGeom prst="homePlate">
            <a:avLst>
              <a:gd name="adj" fmla="val 19462"/>
            </a:avLst>
          </a:prstGeom>
          <a:solidFill>
            <a:srgbClr val="DDDDDD"/>
          </a:solidFill>
        </p:spPr>
        <p:txBody>
          <a:bodyPr lIns="36000" rIns="144000" anchor="ctr"/>
          <a:lstStyle>
            <a:lvl1pPr marL="0" indent="0" algn="ctr">
              <a:buNone/>
              <a:defRPr sz="1400" b="1"/>
            </a:lvl1pPr>
          </a:lstStyle>
          <a:p>
            <a:pPr lvl="0"/>
            <a:r>
              <a:rPr lang="en-US" noProof="0"/>
              <a:t>Click to edit Master text styles</a:t>
            </a:r>
          </a:p>
        </p:txBody>
      </p:sp>
      <p:sp>
        <p:nvSpPr>
          <p:cNvPr id="14" name="phSubtitle"/>
          <p:cNvSpPr>
            <a:spLocks noGrp="1"/>
          </p:cNvSpPr>
          <p:nvPr>
            <p:ph type="body" sz="quarter" idx="16"/>
          </p:nvPr>
        </p:nvSpPr>
        <p:spPr>
          <a:xfrm>
            <a:off x="381000" y="1306513"/>
            <a:ext cx="9144000" cy="322262"/>
          </a:xfrm>
        </p:spPr>
        <p:txBody>
          <a:bodyPr/>
          <a:lstStyle>
            <a:lvl1pPr>
              <a:buNone/>
              <a:defRPr b="1"/>
            </a:lvl1pPr>
            <a:lvl2pPr>
              <a:buNone/>
              <a:defRPr/>
            </a:lvl2pPr>
            <a:lvl3pPr>
              <a:buNone/>
              <a:defRPr/>
            </a:lvl3pPr>
            <a:lvl4pPr>
              <a:buNone/>
              <a:defRPr/>
            </a:lvl4pPr>
            <a:lvl5pPr>
              <a:buNone/>
              <a:defRPr/>
            </a:lvl5pPr>
          </a:lstStyle>
          <a:p>
            <a:pPr lvl="0"/>
            <a:r>
              <a:rPr lang="en-US" noProof="0"/>
              <a:t>Click to edit Master text styles</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17" name="Title 16"/>
          <p:cNvSpPr>
            <a:spLocks noGrp="1"/>
          </p:cNvSpPr>
          <p:nvPr>
            <p:ph type="title" hasCustomPrompt="1"/>
          </p:nvPr>
        </p:nvSpPr>
        <p:spPr/>
        <p:txBody>
          <a:bodyPr/>
          <a:lstStyle>
            <a:lvl1pPr>
              <a:defRPr/>
            </a:lvl1pPr>
          </a:lstStyle>
          <a:p>
            <a:r>
              <a:rPr lang="en-GB"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echnical Approach">
    <p:spTree>
      <p:nvGrpSpPr>
        <p:cNvPr id="1" name=""/>
        <p:cNvGrpSpPr/>
        <p:nvPr/>
      </p:nvGrpSpPr>
      <p:grpSpPr>
        <a:xfrm>
          <a:off x="0" y="0"/>
          <a:ext cx="0" cy="0"/>
          <a:chOff x="0" y="0"/>
          <a:chExt cx="0" cy="0"/>
        </a:xfrm>
      </p:grpSpPr>
      <p:sp>
        <p:nvSpPr>
          <p:cNvPr id="23" name="phGoal"/>
          <p:cNvSpPr>
            <a:spLocks noGrp="1"/>
          </p:cNvSpPr>
          <p:nvPr>
            <p:ph type="body" sz="quarter" idx="10" hasCustomPrompt="1"/>
          </p:nvPr>
        </p:nvSpPr>
        <p:spPr>
          <a:xfrm>
            <a:off x="381000" y="1325563"/>
            <a:ext cx="1644650" cy="5272086"/>
          </a:xfrm>
          <a:solidFill>
            <a:srgbClr val="A7A9AC"/>
          </a:solidFill>
          <a:ln>
            <a:solidFill>
              <a:srgbClr val="A7A9AC"/>
            </a:solidFill>
          </a:ln>
        </p:spPr>
        <p:txBody>
          <a:bodyPr lIns="36000" tIns="36000" rIns="36000" bIns="36000"/>
          <a:lstStyle>
            <a:lvl1pPr>
              <a:buNone/>
              <a:defRPr sz="1400" b="1">
                <a:solidFill>
                  <a:srgbClr val="FFFFFF"/>
                </a:solidFill>
              </a:defRPr>
            </a:lvl1pPr>
            <a:lvl2pPr>
              <a:buNone/>
              <a:defRPr b="1">
                <a:solidFill>
                  <a:srgbClr val="FFFFFF"/>
                </a:solidFill>
              </a:defRPr>
            </a:lvl2pPr>
            <a:lvl3pPr>
              <a:buNone/>
              <a:defRPr b="1">
                <a:solidFill>
                  <a:srgbClr val="FFFFFF"/>
                </a:solidFill>
              </a:defRPr>
            </a:lvl3pPr>
            <a:lvl4pPr>
              <a:buNone/>
              <a:defRPr b="1">
                <a:solidFill>
                  <a:srgbClr val="FFFFFF"/>
                </a:solidFill>
              </a:defRPr>
            </a:lvl4pPr>
            <a:lvl5pPr>
              <a:buNone/>
              <a:defRPr b="1">
                <a:solidFill>
                  <a:srgbClr val="FFFFFF"/>
                </a:solidFill>
              </a:defRPr>
            </a:lvl5pPr>
          </a:lstStyle>
          <a:p>
            <a:pPr lvl="0"/>
            <a:r>
              <a:rPr lang="en-GB" dirty="0"/>
              <a:t>Click to add goal</a:t>
            </a:r>
          </a:p>
        </p:txBody>
      </p:sp>
      <p:sp>
        <p:nvSpPr>
          <p:cNvPr id="9" name="lnLine"/>
          <p:cNvSpPr>
            <a:spLocks noChangeShapeType="1"/>
          </p:cNvSpPr>
          <p:nvPr userDrawn="1"/>
        </p:nvSpPr>
        <p:spPr bwMode="auto">
          <a:xfrm>
            <a:off x="2608263" y="1577563"/>
            <a:ext cx="6916737" cy="0"/>
          </a:xfrm>
          <a:prstGeom prst="line">
            <a:avLst/>
          </a:prstGeom>
          <a:noFill/>
          <a:ln w="6350">
            <a:solidFill>
              <a:srgbClr val="A7A9AC"/>
            </a:solidFill>
            <a:round/>
            <a:headEnd/>
            <a:tailEnd/>
          </a:ln>
        </p:spPr>
        <p:txBody>
          <a:bodyPr wrap="none" lIns="72000" tIns="72000" rIns="72000" bIns="72000" anchor="ctr"/>
          <a:lstStyle/>
          <a:p>
            <a:endParaRPr lang="en-GB" dirty="0"/>
          </a:p>
        </p:txBody>
      </p:sp>
      <p:sp>
        <p:nvSpPr>
          <p:cNvPr id="28" name="phText1b"/>
          <p:cNvSpPr>
            <a:spLocks noGrp="1"/>
          </p:cNvSpPr>
          <p:nvPr>
            <p:ph type="body" sz="quarter" idx="12"/>
          </p:nvPr>
        </p:nvSpPr>
        <p:spPr>
          <a:xfrm>
            <a:off x="2608263" y="1629019"/>
            <a:ext cx="6916737" cy="525463"/>
          </a:xfrm>
        </p:spPr>
        <p:txBody>
          <a:bodyPr/>
          <a:lstStyle>
            <a:lvl1pPr marL="176213" indent="-176213">
              <a:spcBef>
                <a:spcPts val="500"/>
              </a:spcBef>
              <a:defRPr sz="1200"/>
            </a:lvl1pPr>
            <a:lvl2pPr marL="363538" indent="-187325">
              <a:spcBef>
                <a:spcPts val="500"/>
              </a:spcBef>
              <a:defRPr sz="1200"/>
            </a:lvl2pPr>
            <a:lvl3pPr marL="539750" indent="-176213">
              <a:spcBef>
                <a:spcPts val="500"/>
              </a:spcBef>
              <a:defRPr sz="1200"/>
            </a:lvl3pPr>
            <a:lvl4pPr marL="714375" indent="-174625">
              <a:spcBef>
                <a:spcPts val="500"/>
              </a:spcBef>
              <a:defRPr sz="1200"/>
            </a:lvl4pPr>
            <a:lvl5pPr marL="903288" indent="-188913">
              <a:spcBef>
                <a:spcPts val="500"/>
              </a:spcBef>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0" name="phText1a"/>
          <p:cNvSpPr>
            <a:spLocks noGrp="1"/>
          </p:cNvSpPr>
          <p:nvPr>
            <p:ph type="body" sz="quarter" idx="13"/>
          </p:nvPr>
        </p:nvSpPr>
        <p:spPr>
          <a:xfrm>
            <a:off x="500184" y="1651245"/>
            <a:ext cx="1980000" cy="503237"/>
          </a:xfrm>
          <a:solidFill>
            <a:srgbClr val="DDDDDD"/>
          </a:solidFill>
          <a:ln>
            <a:solidFill>
              <a:srgbClr val="A7A9AC"/>
            </a:solidFill>
          </a:ln>
        </p:spPr>
        <p:txBody>
          <a:bodyPr lIns="54000" rIns="54000" bIns="0" anchor="ctr"/>
          <a:lstStyle>
            <a:lvl1pPr marL="0" indent="0">
              <a:buNone/>
              <a:defRPr sz="1400" b="0"/>
            </a:lvl1pPr>
            <a:lvl2pPr>
              <a:buNone/>
              <a:defRPr sz="1400"/>
            </a:lvl2pPr>
            <a:lvl3pPr>
              <a:buNone/>
              <a:defRPr sz="1400"/>
            </a:lvl3pPr>
            <a:lvl4pPr>
              <a:buNone/>
              <a:defRPr sz="1400"/>
            </a:lvl4pPr>
            <a:lvl5pPr>
              <a:buNone/>
              <a:defRPr sz="1400"/>
            </a:lvl5pPr>
          </a:lstStyle>
          <a:p>
            <a:pPr lvl="0"/>
            <a:r>
              <a:rPr lang="en-US"/>
              <a:t>Click to edit Master text styles</a:t>
            </a:r>
          </a:p>
        </p:txBody>
      </p:sp>
      <p:sp>
        <p:nvSpPr>
          <p:cNvPr id="31" name="phText2b"/>
          <p:cNvSpPr>
            <a:spLocks noGrp="1"/>
          </p:cNvSpPr>
          <p:nvPr>
            <p:ph type="body" sz="quarter" idx="14"/>
          </p:nvPr>
        </p:nvSpPr>
        <p:spPr>
          <a:xfrm>
            <a:off x="2608263" y="2249993"/>
            <a:ext cx="6916737" cy="525463"/>
          </a:xfrm>
        </p:spPr>
        <p:txBody>
          <a:bodyPr/>
          <a:lstStyle>
            <a:lvl1pPr marL="176213" indent="-176213">
              <a:spcBef>
                <a:spcPts val="500"/>
              </a:spcBef>
              <a:defRPr sz="1200"/>
            </a:lvl1pPr>
            <a:lvl2pPr marL="363538" indent="-187325">
              <a:spcBef>
                <a:spcPts val="500"/>
              </a:spcBef>
              <a:defRPr sz="1200"/>
            </a:lvl2pPr>
            <a:lvl3pPr marL="539750" indent="-176213">
              <a:spcBef>
                <a:spcPts val="500"/>
              </a:spcBef>
              <a:defRPr sz="1200"/>
            </a:lvl3pPr>
            <a:lvl4pPr marL="714375" indent="-174625">
              <a:spcBef>
                <a:spcPts val="500"/>
              </a:spcBef>
              <a:defRPr sz="1200"/>
            </a:lvl4pPr>
            <a:lvl5pPr marL="903288" indent="-188913">
              <a:spcBef>
                <a:spcPts val="500"/>
              </a:spcBef>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2" name="phText2a"/>
          <p:cNvSpPr>
            <a:spLocks noGrp="1"/>
          </p:cNvSpPr>
          <p:nvPr>
            <p:ph type="body" sz="quarter" idx="15"/>
          </p:nvPr>
        </p:nvSpPr>
        <p:spPr>
          <a:xfrm>
            <a:off x="500184" y="2272219"/>
            <a:ext cx="1980000" cy="503237"/>
          </a:xfrm>
          <a:solidFill>
            <a:srgbClr val="DDDDDD"/>
          </a:solidFill>
          <a:ln>
            <a:solidFill>
              <a:srgbClr val="A7A9AC"/>
            </a:solidFill>
          </a:ln>
        </p:spPr>
        <p:txBody>
          <a:bodyPr lIns="54000" rIns="54000" bIns="0" anchor="ctr"/>
          <a:lstStyle>
            <a:lvl1pPr marL="0" indent="0">
              <a:buNone/>
              <a:defRPr sz="1400" b="0"/>
            </a:lvl1pPr>
            <a:lvl2pPr>
              <a:buNone/>
              <a:defRPr sz="1400"/>
            </a:lvl2pPr>
            <a:lvl3pPr>
              <a:buNone/>
              <a:defRPr sz="1400"/>
            </a:lvl3pPr>
            <a:lvl4pPr>
              <a:buNone/>
              <a:defRPr sz="1400"/>
            </a:lvl4pPr>
            <a:lvl5pPr>
              <a:buNone/>
              <a:defRPr sz="1400"/>
            </a:lvl5pPr>
          </a:lstStyle>
          <a:p>
            <a:pPr lvl="0"/>
            <a:r>
              <a:rPr lang="en-US"/>
              <a:t>Click to edit Master text styles</a:t>
            </a:r>
          </a:p>
        </p:txBody>
      </p:sp>
      <p:sp>
        <p:nvSpPr>
          <p:cNvPr id="33" name="phText3b"/>
          <p:cNvSpPr>
            <a:spLocks noGrp="1"/>
          </p:cNvSpPr>
          <p:nvPr>
            <p:ph type="body" sz="quarter" idx="16"/>
          </p:nvPr>
        </p:nvSpPr>
        <p:spPr>
          <a:xfrm>
            <a:off x="2608263" y="2870967"/>
            <a:ext cx="6916737" cy="525463"/>
          </a:xfrm>
        </p:spPr>
        <p:txBody>
          <a:bodyPr/>
          <a:lstStyle>
            <a:lvl1pPr marL="176213" indent="-176213">
              <a:spcBef>
                <a:spcPts val="500"/>
              </a:spcBef>
              <a:defRPr sz="1200"/>
            </a:lvl1pPr>
            <a:lvl2pPr marL="363538" indent="-187325">
              <a:spcBef>
                <a:spcPts val="500"/>
              </a:spcBef>
              <a:defRPr sz="1200"/>
            </a:lvl2pPr>
            <a:lvl3pPr marL="539750" indent="-176213">
              <a:spcBef>
                <a:spcPts val="500"/>
              </a:spcBef>
              <a:defRPr sz="1200"/>
            </a:lvl3pPr>
            <a:lvl4pPr marL="714375" indent="-174625">
              <a:spcBef>
                <a:spcPts val="500"/>
              </a:spcBef>
              <a:defRPr sz="1200"/>
            </a:lvl4pPr>
            <a:lvl5pPr marL="903288" indent="-188913">
              <a:spcBef>
                <a:spcPts val="500"/>
              </a:spcBef>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4" name="phText3a"/>
          <p:cNvSpPr>
            <a:spLocks noGrp="1"/>
          </p:cNvSpPr>
          <p:nvPr>
            <p:ph type="body" sz="quarter" idx="17"/>
          </p:nvPr>
        </p:nvSpPr>
        <p:spPr>
          <a:xfrm>
            <a:off x="500184" y="2893193"/>
            <a:ext cx="1980000" cy="503237"/>
          </a:xfrm>
          <a:solidFill>
            <a:srgbClr val="DDDDDD"/>
          </a:solidFill>
          <a:ln>
            <a:solidFill>
              <a:srgbClr val="A7A9AC"/>
            </a:solidFill>
          </a:ln>
        </p:spPr>
        <p:txBody>
          <a:bodyPr lIns="54000" rIns="54000" bIns="0" anchor="ctr"/>
          <a:lstStyle>
            <a:lvl1pPr marL="0" indent="0">
              <a:buNone/>
              <a:defRPr sz="1400" b="0"/>
            </a:lvl1pPr>
            <a:lvl2pPr>
              <a:buNone/>
              <a:defRPr sz="1400"/>
            </a:lvl2pPr>
            <a:lvl3pPr>
              <a:buNone/>
              <a:defRPr sz="1400"/>
            </a:lvl3pPr>
            <a:lvl4pPr>
              <a:buNone/>
              <a:defRPr sz="1400"/>
            </a:lvl4pPr>
            <a:lvl5pPr>
              <a:buNone/>
              <a:defRPr sz="1400"/>
            </a:lvl5pPr>
          </a:lstStyle>
          <a:p>
            <a:pPr lvl="0"/>
            <a:r>
              <a:rPr lang="en-US"/>
              <a:t>Click to edit Master text styles</a:t>
            </a:r>
          </a:p>
        </p:txBody>
      </p:sp>
      <p:sp>
        <p:nvSpPr>
          <p:cNvPr id="35" name="phText4b"/>
          <p:cNvSpPr>
            <a:spLocks noGrp="1"/>
          </p:cNvSpPr>
          <p:nvPr>
            <p:ph type="body" sz="quarter" idx="18"/>
          </p:nvPr>
        </p:nvSpPr>
        <p:spPr>
          <a:xfrm>
            <a:off x="2608263" y="3491941"/>
            <a:ext cx="6916737" cy="525463"/>
          </a:xfrm>
        </p:spPr>
        <p:txBody>
          <a:bodyPr/>
          <a:lstStyle>
            <a:lvl1pPr marL="176213" indent="-176213">
              <a:spcBef>
                <a:spcPts val="500"/>
              </a:spcBef>
              <a:defRPr sz="1200"/>
            </a:lvl1pPr>
            <a:lvl2pPr marL="363538" indent="-187325">
              <a:spcBef>
                <a:spcPts val="500"/>
              </a:spcBef>
              <a:defRPr sz="1200"/>
            </a:lvl2pPr>
            <a:lvl3pPr marL="539750" indent="-176213">
              <a:spcBef>
                <a:spcPts val="500"/>
              </a:spcBef>
              <a:defRPr sz="1200"/>
            </a:lvl3pPr>
            <a:lvl4pPr marL="714375" indent="-174625">
              <a:spcBef>
                <a:spcPts val="500"/>
              </a:spcBef>
              <a:defRPr sz="1200"/>
            </a:lvl4pPr>
            <a:lvl5pPr marL="903288" indent="-188913">
              <a:spcBef>
                <a:spcPts val="500"/>
              </a:spcBef>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6" name="phText4a"/>
          <p:cNvSpPr>
            <a:spLocks noGrp="1"/>
          </p:cNvSpPr>
          <p:nvPr>
            <p:ph type="body" sz="quarter" idx="19"/>
          </p:nvPr>
        </p:nvSpPr>
        <p:spPr>
          <a:xfrm>
            <a:off x="500184" y="3514167"/>
            <a:ext cx="1980000" cy="503237"/>
          </a:xfrm>
          <a:solidFill>
            <a:srgbClr val="DDDDDD"/>
          </a:solidFill>
          <a:ln>
            <a:solidFill>
              <a:srgbClr val="A7A9AC"/>
            </a:solidFill>
          </a:ln>
        </p:spPr>
        <p:txBody>
          <a:bodyPr lIns="54000" rIns="54000" bIns="0" anchor="ctr"/>
          <a:lstStyle>
            <a:lvl1pPr marL="0" indent="0">
              <a:buNone/>
              <a:defRPr sz="1400" b="0"/>
            </a:lvl1pPr>
            <a:lvl2pPr>
              <a:buNone/>
              <a:defRPr sz="1400"/>
            </a:lvl2pPr>
            <a:lvl3pPr>
              <a:buNone/>
              <a:defRPr sz="1400"/>
            </a:lvl3pPr>
            <a:lvl4pPr>
              <a:buNone/>
              <a:defRPr sz="1400"/>
            </a:lvl4pPr>
            <a:lvl5pPr>
              <a:buNone/>
              <a:defRPr sz="1400"/>
            </a:lvl5pPr>
          </a:lstStyle>
          <a:p>
            <a:pPr lvl="0"/>
            <a:r>
              <a:rPr lang="en-US"/>
              <a:t>Click to edit Master text styles</a:t>
            </a:r>
          </a:p>
        </p:txBody>
      </p:sp>
      <p:sp>
        <p:nvSpPr>
          <p:cNvPr id="37" name="phText5b"/>
          <p:cNvSpPr>
            <a:spLocks noGrp="1"/>
          </p:cNvSpPr>
          <p:nvPr>
            <p:ph type="body" sz="quarter" idx="20"/>
          </p:nvPr>
        </p:nvSpPr>
        <p:spPr>
          <a:xfrm>
            <a:off x="2608263" y="4112915"/>
            <a:ext cx="6916737" cy="525463"/>
          </a:xfrm>
        </p:spPr>
        <p:txBody>
          <a:bodyPr/>
          <a:lstStyle>
            <a:lvl1pPr marL="176213" indent="-176213">
              <a:spcBef>
                <a:spcPts val="500"/>
              </a:spcBef>
              <a:defRPr sz="1200"/>
            </a:lvl1pPr>
            <a:lvl2pPr marL="363538" indent="-187325">
              <a:spcBef>
                <a:spcPts val="500"/>
              </a:spcBef>
              <a:defRPr sz="1200"/>
            </a:lvl2pPr>
            <a:lvl3pPr marL="539750" indent="-176213">
              <a:spcBef>
                <a:spcPts val="500"/>
              </a:spcBef>
              <a:defRPr sz="1200"/>
            </a:lvl3pPr>
            <a:lvl4pPr marL="714375" indent="-174625">
              <a:spcBef>
                <a:spcPts val="500"/>
              </a:spcBef>
              <a:defRPr sz="1200"/>
            </a:lvl4pPr>
            <a:lvl5pPr marL="903288" indent="-188913">
              <a:spcBef>
                <a:spcPts val="500"/>
              </a:spcBef>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8" name="phText5a"/>
          <p:cNvSpPr>
            <a:spLocks noGrp="1"/>
          </p:cNvSpPr>
          <p:nvPr>
            <p:ph type="body" sz="quarter" idx="21"/>
          </p:nvPr>
        </p:nvSpPr>
        <p:spPr>
          <a:xfrm>
            <a:off x="500184" y="4135141"/>
            <a:ext cx="1980000" cy="503237"/>
          </a:xfrm>
          <a:solidFill>
            <a:srgbClr val="DDDDDD"/>
          </a:solidFill>
          <a:ln>
            <a:solidFill>
              <a:srgbClr val="A7A9AC"/>
            </a:solidFill>
          </a:ln>
        </p:spPr>
        <p:txBody>
          <a:bodyPr lIns="54000" rIns="54000" bIns="0" anchor="ctr"/>
          <a:lstStyle>
            <a:lvl1pPr marL="0" indent="0">
              <a:buNone/>
              <a:defRPr sz="1400" b="0"/>
            </a:lvl1pPr>
            <a:lvl2pPr>
              <a:buNone/>
              <a:defRPr sz="1400"/>
            </a:lvl2pPr>
            <a:lvl3pPr>
              <a:buNone/>
              <a:defRPr sz="1400"/>
            </a:lvl3pPr>
            <a:lvl4pPr>
              <a:buNone/>
              <a:defRPr sz="1400"/>
            </a:lvl4pPr>
            <a:lvl5pPr>
              <a:buNone/>
              <a:defRPr sz="1400"/>
            </a:lvl5pPr>
          </a:lstStyle>
          <a:p>
            <a:pPr lvl="0"/>
            <a:r>
              <a:rPr lang="en-US"/>
              <a:t>Click to edit Master text styles</a:t>
            </a:r>
          </a:p>
        </p:txBody>
      </p:sp>
      <p:sp>
        <p:nvSpPr>
          <p:cNvPr id="39" name="phText6b"/>
          <p:cNvSpPr>
            <a:spLocks noGrp="1"/>
          </p:cNvSpPr>
          <p:nvPr>
            <p:ph type="body" sz="quarter" idx="22"/>
          </p:nvPr>
        </p:nvSpPr>
        <p:spPr>
          <a:xfrm>
            <a:off x="2608263" y="4733889"/>
            <a:ext cx="6916737" cy="525463"/>
          </a:xfrm>
        </p:spPr>
        <p:txBody>
          <a:bodyPr/>
          <a:lstStyle>
            <a:lvl1pPr marL="176213" indent="-176213">
              <a:spcBef>
                <a:spcPts val="500"/>
              </a:spcBef>
              <a:defRPr sz="1200"/>
            </a:lvl1pPr>
            <a:lvl2pPr marL="363538" indent="-187325">
              <a:spcBef>
                <a:spcPts val="500"/>
              </a:spcBef>
              <a:defRPr sz="1200"/>
            </a:lvl2pPr>
            <a:lvl3pPr marL="539750" indent="-176213">
              <a:spcBef>
                <a:spcPts val="500"/>
              </a:spcBef>
              <a:defRPr sz="1200"/>
            </a:lvl3pPr>
            <a:lvl4pPr marL="714375" indent="-174625">
              <a:spcBef>
                <a:spcPts val="500"/>
              </a:spcBef>
              <a:defRPr sz="1200"/>
            </a:lvl4pPr>
            <a:lvl5pPr marL="903288" indent="-188913">
              <a:spcBef>
                <a:spcPts val="500"/>
              </a:spcBef>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0" name="phText6a"/>
          <p:cNvSpPr>
            <a:spLocks noGrp="1"/>
          </p:cNvSpPr>
          <p:nvPr>
            <p:ph type="body" sz="quarter" idx="23"/>
          </p:nvPr>
        </p:nvSpPr>
        <p:spPr>
          <a:xfrm>
            <a:off x="500184" y="4756115"/>
            <a:ext cx="1980000" cy="503237"/>
          </a:xfrm>
          <a:solidFill>
            <a:srgbClr val="DDDDDD"/>
          </a:solidFill>
          <a:ln>
            <a:solidFill>
              <a:srgbClr val="A7A9AC"/>
            </a:solidFill>
          </a:ln>
        </p:spPr>
        <p:txBody>
          <a:bodyPr lIns="54000" rIns="54000" bIns="0" anchor="ctr"/>
          <a:lstStyle>
            <a:lvl1pPr marL="0" indent="0">
              <a:buNone/>
              <a:defRPr sz="1400" b="0"/>
            </a:lvl1pPr>
            <a:lvl2pPr>
              <a:buNone/>
              <a:defRPr sz="1400"/>
            </a:lvl2pPr>
            <a:lvl3pPr>
              <a:buNone/>
              <a:defRPr sz="1400"/>
            </a:lvl3pPr>
            <a:lvl4pPr>
              <a:buNone/>
              <a:defRPr sz="1400"/>
            </a:lvl4pPr>
            <a:lvl5pPr>
              <a:buNone/>
              <a:defRPr sz="1400"/>
            </a:lvl5pPr>
          </a:lstStyle>
          <a:p>
            <a:pPr lvl="0"/>
            <a:r>
              <a:rPr lang="en-US"/>
              <a:t>Click to edit Master text styles</a:t>
            </a:r>
          </a:p>
        </p:txBody>
      </p:sp>
      <p:sp>
        <p:nvSpPr>
          <p:cNvPr id="41" name="phText7b"/>
          <p:cNvSpPr>
            <a:spLocks noGrp="1"/>
          </p:cNvSpPr>
          <p:nvPr>
            <p:ph type="body" sz="quarter" idx="24"/>
          </p:nvPr>
        </p:nvSpPr>
        <p:spPr>
          <a:xfrm>
            <a:off x="2608263" y="5354863"/>
            <a:ext cx="6916737" cy="525463"/>
          </a:xfrm>
        </p:spPr>
        <p:txBody>
          <a:bodyPr/>
          <a:lstStyle>
            <a:lvl1pPr marL="176213" indent="-176213">
              <a:spcBef>
                <a:spcPts val="500"/>
              </a:spcBef>
              <a:defRPr sz="1200"/>
            </a:lvl1pPr>
            <a:lvl2pPr marL="363538" indent="-187325">
              <a:spcBef>
                <a:spcPts val="500"/>
              </a:spcBef>
              <a:defRPr sz="1200"/>
            </a:lvl2pPr>
            <a:lvl3pPr marL="539750" indent="-176213">
              <a:spcBef>
                <a:spcPts val="500"/>
              </a:spcBef>
              <a:defRPr sz="1200"/>
            </a:lvl3pPr>
            <a:lvl4pPr marL="714375" indent="-174625">
              <a:spcBef>
                <a:spcPts val="500"/>
              </a:spcBef>
              <a:defRPr sz="1200"/>
            </a:lvl4pPr>
            <a:lvl5pPr marL="903288" indent="-188913">
              <a:spcBef>
                <a:spcPts val="500"/>
              </a:spcBef>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2" name="phText7a"/>
          <p:cNvSpPr>
            <a:spLocks noGrp="1"/>
          </p:cNvSpPr>
          <p:nvPr>
            <p:ph type="body" sz="quarter" idx="25"/>
          </p:nvPr>
        </p:nvSpPr>
        <p:spPr>
          <a:xfrm>
            <a:off x="500184" y="5377089"/>
            <a:ext cx="1980000" cy="503237"/>
          </a:xfrm>
          <a:solidFill>
            <a:srgbClr val="DDDDDD"/>
          </a:solidFill>
          <a:ln>
            <a:solidFill>
              <a:srgbClr val="A7A9AC"/>
            </a:solidFill>
          </a:ln>
        </p:spPr>
        <p:txBody>
          <a:bodyPr lIns="54000" rIns="54000" bIns="0" anchor="ctr"/>
          <a:lstStyle>
            <a:lvl1pPr marL="0" indent="0">
              <a:buNone/>
              <a:defRPr sz="1400" b="0"/>
            </a:lvl1pPr>
            <a:lvl2pPr>
              <a:buNone/>
              <a:defRPr sz="1400"/>
            </a:lvl2pPr>
            <a:lvl3pPr>
              <a:buNone/>
              <a:defRPr sz="1400"/>
            </a:lvl3pPr>
            <a:lvl4pPr>
              <a:buNone/>
              <a:defRPr sz="1400"/>
            </a:lvl4pPr>
            <a:lvl5pPr>
              <a:buNone/>
              <a:defRPr sz="1400"/>
            </a:lvl5pPr>
          </a:lstStyle>
          <a:p>
            <a:pPr lvl="0"/>
            <a:r>
              <a:rPr lang="en-US"/>
              <a:t>Click to edit Master text styles</a:t>
            </a:r>
          </a:p>
        </p:txBody>
      </p:sp>
      <p:sp>
        <p:nvSpPr>
          <p:cNvPr id="43" name="phText8b"/>
          <p:cNvSpPr>
            <a:spLocks noGrp="1"/>
          </p:cNvSpPr>
          <p:nvPr>
            <p:ph type="body" sz="quarter" idx="26"/>
          </p:nvPr>
        </p:nvSpPr>
        <p:spPr>
          <a:xfrm>
            <a:off x="2608263" y="5975839"/>
            <a:ext cx="6916737" cy="525463"/>
          </a:xfrm>
        </p:spPr>
        <p:txBody>
          <a:bodyPr/>
          <a:lstStyle>
            <a:lvl1pPr marL="176213" indent="-176213">
              <a:spcBef>
                <a:spcPts val="500"/>
              </a:spcBef>
              <a:defRPr sz="1200"/>
            </a:lvl1pPr>
            <a:lvl2pPr marL="363538" indent="-187325">
              <a:spcBef>
                <a:spcPts val="500"/>
              </a:spcBef>
              <a:defRPr sz="1200"/>
            </a:lvl2pPr>
            <a:lvl3pPr marL="539750" indent="-176213">
              <a:spcBef>
                <a:spcPts val="500"/>
              </a:spcBef>
              <a:defRPr sz="1200"/>
            </a:lvl3pPr>
            <a:lvl4pPr marL="714375" indent="-174625">
              <a:spcBef>
                <a:spcPts val="500"/>
              </a:spcBef>
              <a:defRPr sz="1200"/>
            </a:lvl4pPr>
            <a:lvl5pPr marL="903288" indent="-188913">
              <a:spcBef>
                <a:spcPts val="500"/>
              </a:spcBef>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4" name="phText8a"/>
          <p:cNvSpPr>
            <a:spLocks noGrp="1"/>
          </p:cNvSpPr>
          <p:nvPr>
            <p:ph type="body" sz="quarter" idx="27"/>
          </p:nvPr>
        </p:nvSpPr>
        <p:spPr>
          <a:xfrm>
            <a:off x="500184" y="5998065"/>
            <a:ext cx="1980000" cy="503237"/>
          </a:xfrm>
          <a:solidFill>
            <a:srgbClr val="DDDDDD"/>
          </a:solidFill>
          <a:ln>
            <a:solidFill>
              <a:srgbClr val="A7A9AC"/>
            </a:solidFill>
          </a:ln>
        </p:spPr>
        <p:txBody>
          <a:bodyPr lIns="54000" rIns="54000" bIns="0" anchor="ctr"/>
          <a:lstStyle>
            <a:lvl1pPr marL="0" indent="0">
              <a:buNone/>
              <a:defRPr sz="1400" b="0"/>
            </a:lvl1pPr>
            <a:lvl2pPr>
              <a:buNone/>
              <a:defRPr sz="1400"/>
            </a:lvl2pPr>
            <a:lvl3pPr>
              <a:buNone/>
              <a:defRPr sz="1400"/>
            </a:lvl3pPr>
            <a:lvl4pPr>
              <a:buNone/>
              <a:defRPr sz="1400"/>
            </a:lvl4pPr>
            <a:lvl5pPr>
              <a:buNone/>
              <a:defRPr sz="1400"/>
            </a:lvl5pPr>
          </a:lstStyle>
          <a:p>
            <a:pPr lvl="0"/>
            <a:r>
              <a:rPr lang="en-US"/>
              <a:t>Click to edit Master text styles</a:t>
            </a:r>
          </a:p>
        </p:txBody>
      </p:sp>
      <p:sp>
        <p:nvSpPr>
          <p:cNvPr id="26" name="phSubtitle"/>
          <p:cNvSpPr>
            <a:spLocks noGrp="1"/>
          </p:cNvSpPr>
          <p:nvPr>
            <p:ph type="body" sz="quarter" idx="11" hasCustomPrompt="1"/>
          </p:nvPr>
        </p:nvSpPr>
        <p:spPr>
          <a:xfrm>
            <a:off x="2608263" y="1325563"/>
            <a:ext cx="6916737" cy="252000"/>
          </a:xfrm>
        </p:spPr>
        <p:txBody>
          <a:bodyPr tIns="36000" bIns="36000"/>
          <a:lstStyle>
            <a:lvl1pPr>
              <a:buNone/>
              <a:defRPr sz="1400" b="1"/>
            </a:lvl1pPr>
            <a:lvl2pPr>
              <a:buNone/>
              <a:defRPr sz="1400" b="1"/>
            </a:lvl2pPr>
            <a:lvl3pPr>
              <a:buNone/>
              <a:defRPr sz="1400" b="1"/>
            </a:lvl3pPr>
            <a:lvl4pPr>
              <a:buNone/>
              <a:defRPr sz="1400" b="1"/>
            </a:lvl4pPr>
            <a:lvl5pPr>
              <a:buNone/>
              <a:defRPr sz="1400" b="1"/>
            </a:lvl5pPr>
          </a:lstStyle>
          <a:p>
            <a:pPr lvl="0"/>
            <a:r>
              <a:rPr lang="en-GB" dirty="0"/>
              <a:t>Click to add approach</a:t>
            </a:r>
          </a:p>
        </p:txBody>
      </p:sp>
      <p:sp>
        <p:nvSpPr>
          <p:cNvPr id="45" name="phSectionTitle"/>
          <p:cNvSpPr>
            <a:spLocks noGrp="1"/>
          </p:cNvSpPr>
          <p:nvPr>
            <p:ph type="body" sz="quarter" idx="28"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7" name="Title 26"/>
          <p:cNvSpPr>
            <a:spLocks noGrp="1"/>
          </p:cNvSpPr>
          <p:nvPr>
            <p:ph type="title" hasCustomPrompt="1"/>
          </p:nvPr>
        </p:nvSpPr>
        <p:spPr/>
        <p:txBody>
          <a:bodyPr/>
          <a:lstStyle>
            <a:lvl1pPr>
              <a:defRPr/>
            </a:lvl1pPr>
          </a:lstStyle>
          <a:p>
            <a:r>
              <a:rPr lang="en-GB"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V-Resume">
    <p:spTree>
      <p:nvGrpSpPr>
        <p:cNvPr id="1" name=""/>
        <p:cNvGrpSpPr/>
        <p:nvPr/>
      </p:nvGrpSpPr>
      <p:grpSpPr>
        <a:xfrm>
          <a:off x="0" y="0"/>
          <a:ext cx="0" cy="0"/>
          <a:chOff x="0" y="0"/>
          <a:chExt cx="0" cy="0"/>
        </a:xfrm>
      </p:grpSpPr>
      <p:sp>
        <p:nvSpPr>
          <p:cNvPr id="16" name="pic1"/>
          <p:cNvSpPr>
            <a:spLocks noGrp="1"/>
          </p:cNvSpPr>
          <p:nvPr>
            <p:ph sz="half" idx="15" hasCustomPrompt="1"/>
          </p:nvPr>
        </p:nvSpPr>
        <p:spPr>
          <a:xfrm>
            <a:off x="381000" y="1306515"/>
            <a:ext cx="1260000" cy="1800000"/>
          </a:xfrm>
        </p:spPr>
        <p:txBody>
          <a:bodyPr lIns="0" tIns="0" rIns="0" bIns="0" anchor="ctr"/>
          <a:lstStyle>
            <a:lvl1pPr marL="0" indent="0" algn="ctr">
              <a:spcBef>
                <a:spcPts val="0"/>
              </a:spcBef>
              <a:buNone/>
              <a:defRPr sz="10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PHOTO</a:t>
            </a:r>
            <a:br>
              <a:rPr lang="en-GB" noProof="0" dirty="0"/>
            </a:br>
            <a:r>
              <a:rPr lang="en-GB" noProof="0" dirty="0"/>
              <a:t>w x h: 3.5cm x 5cm</a:t>
            </a:r>
            <a:br>
              <a:rPr lang="en-GB" noProof="0" dirty="0"/>
            </a:br>
            <a:r>
              <a:rPr lang="en-GB" noProof="0" dirty="0"/>
              <a:t>Copy photo from</a:t>
            </a:r>
            <a:br>
              <a:rPr lang="en-GB" noProof="0" dirty="0"/>
            </a:br>
            <a:r>
              <a:rPr lang="en-GB" noProof="0" dirty="0"/>
              <a:t>R-World PIP and paste onto slide.</a:t>
            </a:r>
            <a:br>
              <a:rPr lang="en-GB" noProof="0" dirty="0"/>
            </a:br>
            <a:r>
              <a:rPr lang="en-GB" noProof="0" dirty="0"/>
              <a:t>Resize/crop to the above dimensions then Copy.  Click here and Paste Special as Picture (JEPG)</a:t>
            </a:r>
          </a:p>
        </p:txBody>
      </p:sp>
      <p:sp>
        <p:nvSpPr>
          <p:cNvPr id="12" name="rec3"/>
          <p:cNvSpPr>
            <a:spLocks noChangeArrowheads="1"/>
          </p:cNvSpPr>
          <p:nvPr userDrawn="1"/>
        </p:nvSpPr>
        <p:spPr bwMode="auto">
          <a:xfrm>
            <a:off x="381000" y="3704433"/>
            <a:ext cx="9144000" cy="323850"/>
          </a:xfrm>
          <a:prstGeom prst="rect">
            <a:avLst/>
          </a:prstGeom>
          <a:noFill/>
          <a:ln w="3175" algn="ctr">
            <a:noFill/>
            <a:miter lim="800000"/>
            <a:headEnd/>
            <a:tailEnd/>
          </a:ln>
        </p:spPr>
        <p:txBody>
          <a:bodyPr lIns="0" tIns="0" rIns="0" bIns="72000" anchor="b"/>
          <a:lstStyle/>
          <a:p>
            <a:pPr algn="l"/>
            <a:r>
              <a:rPr lang="en-GB" b="1" dirty="0"/>
              <a:t>Key projects</a:t>
            </a:r>
          </a:p>
        </p:txBody>
      </p:sp>
      <p:sp>
        <p:nvSpPr>
          <p:cNvPr id="10" name="rec2"/>
          <p:cNvSpPr>
            <a:spLocks noChangeArrowheads="1"/>
          </p:cNvSpPr>
          <p:nvPr userDrawn="1"/>
        </p:nvSpPr>
        <p:spPr bwMode="auto">
          <a:xfrm>
            <a:off x="5029201" y="1304925"/>
            <a:ext cx="4495800" cy="322263"/>
          </a:xfrm>
          <a:prstGeom prst="rect">
            <a:avLst/>
          </a:prstGeom>
          <a:noFill/>
          <a:ln w="3175" algn="ctr">
            <a:noFill/>
            <a:miter lim="800000"/>
            <a:headEnd/>
            <a:tailEnd/>
          </a:ln>
        </p:spPr>
        <p:txBody>
          <a:bodyPr lIns="0" tIns="0" rIns="0" bIns="72000" anchor="b"/>
          <a:lstStyle/>
          <a:p>
            <a:pPr algn="l"/>
            <a:r>
              <a:rPr lang="en-GB" b="1" dirty="0"/>
              <a:t>Professional experience</a:t>
            </a:r>
          </a:p>
        </p:txBody>
      </p:sp>
      <p:sp>
        <p:nvSpPr>
          <p:cNvPr id="8" name="rec1"/>
          <p:cNvSpPr>
            <a:spLocks noChangeArrowheads="1"/>
          </p:cNvSpPr>
          <p:nvPr userDrawn="1"/>
        </p:nvSpPr>
        <p:spPr bwMode="auto">
          <a:xfrm>
            <a:off x="1792288" y="1304925"/>
            <a:ext cx="3084512" cy="323850"/>
          </a:xfrm>
          <a:prstGeom prst="rect">
            <a:avLst/>
          </a:prstGeom>
          <a:noFill/>
          <a:ln w="3175" algn="ctr">
            <a:noFill/>
            <a:miter lim="800000"/>
            <a:headEnd/>
            <a:tailEnd/>
          </a:ln>
        </p:spPr>
        <p:txBody>
          <a:bodyPr lIns="0" tIns="0" rIns="0" bIns="72000" anchor="b"/>
          <a:lstStyle/>
          <a:p>
            <a:pPr algn="l"/>
            <a:r>
              <a:rPr lang="en-GB" b="1" dirty="0"/>
              <a:t>Professional education</a:t>
            </a:r>
          </a:p>
        </p:txBody>
      </p:sp>
      <p:sp>
        <p:nvSpPr>
          <p:cNvPr id="6" name="phContent4"/>
          <p:cNvSpPr>
            <a:spLocks noGrp="1"/>
          </p:cNvSpPr>
          <p:nvPr>
            <p:ph sz="half" idx="11" hasCustomPrompt="1"/>
          </p:nvPr>
        </p:nvSpPr>
        <p:spPr>
          <a:xfrm>
            <a:off x="5029200" y="4028283"/>
            <a:ext cx="4495800" cy="2569367"/>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3"/>
          <p:cNvSpPr>
            <a:spLocks noGrp="1"/>
          </p:cNvSpPr>
          <p:nvPr>
            <p:ph sz="half" idx="10" hasCustomPrompt="1"/>
          </p:nvPr>
        </p:nvSpPr>
        <p:spPr>
          <a:xfrm>
            <a:off x="381000" y="4028283"/>
            <a:ext cx="4495800" cy="2569367"/>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2"/>
          <p:cNvSpPr>
            <a:spLocks noGrp="1"/>
          </p:cNvSpPr>
          <p:nvPr>
            <p:ph sz="half" idx="2" hasCustomPrompt="1"/>
          </p:nvPr>
        </p:nvSpPr>
        <p:spPr>
          <a:xfrm>
            <a:off x="5029200" y="1627189"/>
            <a:ext cx="4495800" cy="2077124"/>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1792288" y="1628775"/>
            <a:ext cx="3084512" cy="2075657"/>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cxnSp>
        <p:nvCxnSpPr>
          <p:cNvPr id="21" name="lnLine3"/>
          <p:cNvCxnSpPr/>
          <p:nvPr userDrawn="1"/>
        </p:nvCxnSpPr>
        <p:spPr bwMode="auto">
          <a:xfrm>
            <a:off x="381000" y="4028283"/>
            <a:ext cx="9144000" cy="0"/>
          </a:xfrm>
          <a:prstGeom prst="line">
            <a:avLst/>
          </a:prstGeom>
          <a:solidFill>
            <a:schemeClr val="bg1"/>
          </a:solidFill>
          <a:ln w="6350" cap="flat" cmpd="sng" algn="ctr">
            <a:solidFill>
              <a:srgbClr val="A7A9AC"/>
            </a:solidFill>
            <a:prstDash val="solid"/>
            <a:round/>
            <a:headEnd type="none" w="med" len="med"/>
            <a:tailEnd type="none" w="med" len="med"/>
          </a:ln>
          <a:effectLst/>
        </p:spPr>
      </p:cxnSp>
      <p:cxnSp>
        <p:nvCxnSpPr>
          <p:cNvPr id="24" name="lnLine2"/>
          <p:cNvCxnSpPr/>
          <p:nvPr userDrawn="1"/>
        </p:nvCxnSpPr>
        <p:spPr bwMode="auto">
          <a:xfrm>
            <a:off x="5029201" y="1627188"/>
            <a:ext cx="4495799" cy="0"/>
          </a:xfrm>
          <a:prstGeom prst="line">
            <a:avLst/>
          </a:prstGeom>
          <a:solidFill>
            <a:schemeClr val="bg1"/>
          </a:solidFill>
          <a:ln w="6350" cap="flat" cmpd="sng" algn="ctr">
            <a:solidFill>
              <a:srgbClr val="A7A9AC"/>
            </a:solidFill>
            <a:prstDash val="solid"/>
            <a:round/>
            <a:headEnd type="none" w="med" len="med"/>
            <a:tailEnd type="none" w="med" len="med"/>
          </a:ln>
          <a:effectLst/>
        </p:spPr>
      </p:cxnSp>
      <p:cxnSp>
        <p:nvCxnSpPr>
          <p:cNvPr id="22" name="lnLine1"/>
          <p:cNvCxnSpPr/>
          <p:nvPr userDrawn="1"/>
        </p:nvCxnSpPr>
        <p:spPr bwMode="auto">
          <a:xfrm>
            <a:off x="1792288" y="1627188"/>
            <a:ext cx="3084512" cy="0"/>
          </a:xfrm>
          <a:prstGeom prst="line">
            <a:avLst/>
          </a:prstGeom>
          <a:solidFill>
            <a:schemeClr val="bg1"/>
          </a:solidFill>
          <a:ln w="6350" cap="flat" cmpd="sng" algn="ctr">
            <a:solidFill>
              <a:srgbClr val="A7A9AC"/>
            </a:solidFill>
            <a:prstDash val="solid"/>
            <a:round/>
            <a:headEnd type="none" w="med" len="med"/>
            <a:tailEnd type="none" w="med" len="med"/>
          </a:ln>
          <a:effectLst/>
        </p:spPr>
      </p:cxn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15" name="Title 14"/>
          <p:cNvSpPr>
            <a:spLocks noGrp="1"/>
          </p:cNvSpPr>
          <p:nvPr>
            <p:ph type="title" hasCustomPrompt="1"/>
          </p:nvPr>
        </p:nvSpPr>
        <p:spPr>
          <a:xfrm>
            <a:off x="152397" y="304798"/>
            <a:ext cx="8308800" cy="615553"/>
          </a:xfrm>
        </p:spPr>
        <p:txBody>
          <a:bodyPr/>
          <a:lstStyle/>
          <a:p>
            <a:r>
              <a:rPr lang="en-GB" noProof="0" dirty="0"/>
              <a:t>Click to add name</a:t>
            </a:r>
            <a:br>
              <a:rPr lang="en-GB" noProof="0" dirty="0"/>
            </a:br>
            <a:r>
              <a:rPr lang="en-GB" noProof="0" dirty="0"/>
              <a:t>Click to add job title/role and company</a:t>
            </a:r>
            <a:endParaRPr lang="en-GB" dirty="0"/>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ase Study Pic Left">
    <p:spTree>
      <p:nvGrpSpPr>
        <p:cNvPr id="1" name=""/>
        <p:cNvGrpSpPr/>
        <p:nvPr/>
      </p:nvGrpSpPr>
      <p:grpSpPr>
        <a:xfrm>
          <a:off x="0" y="0"/>
          <a:ext cx="0" cy="0"/>
          <a:chOff x="0" y="0"/>
          <a:chExt cx="0" cy="0"/>
        </a:xfrm>
      </p:grpSpPr>
      <p:sp>
        <p:nvSpPr>
          <p:cNvPr id="17" name="phContent4"/>
          <p:cNvSpPr>
            <a:spLocks noGrp="1"/>
          </p:cNvSpPr>
          <p:nvPr>
            <p:ph sz="half" idx="17" hasCustomPrompt="1"/>
          </p:nvPr>
        </p:nvSpPr>
        <p:spPr>
          <a:xfrm>
            <a:off x="381003" y="1303188"/>
            <a:ext cx="4495800" cy="2401125"/>
          </a:xfrm>
        </p:spPr>
        <p:txBody>
          <a:bodyPr tIns="72000" anchor="t"/>
          <a:lstStyle>
            <a:lvl1pPr marL="180975" indent="-180975" algn="ctr">
              <a:buNone/>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Paste Picture Here</a:t>
            </a:r>
          </a:p>
        </p:txBody>
      </p:sp>
      <p:sp>
        <p:nvSpPr>
          <p:cNvPr id="6" name="phContent3"/>
          <p:cNvSpPr>
            <a:spLocks noGrp="1"/>
          </p:cNvSpPr>
          <p:nvPr>
            <p:ph sz="half" idx="11" hasCustomPrompt="1"/>
          </p:nvPr>
        </p:nvSpPr>
        <p:spPr>
          <a:xfrm>
            <a:off x="5029200" y="4028283"/>
            <a:ext cx="4495800" cy="2569367"/>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2"/>
          <p:cNvSpPr>
            <a:spLocks noGrp="1"/>
          </p:cNvSpPr>
          <p:nvPr>
            <p:ph sz="half" idx="10" hasCustomPrompt="1"/>
          </p:nvPr>
        </p:nvSpPr>
        <p:spPr>
          <a:xfrm>
            <a:off x="381000" y="4028283"/>
            <a:ext cx="4495800" cy="2569367"/>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1"/>
          <p:cNvSpPr>
            <a:spLocks noGrp="1"/>
          </p:cNvSpPr>
          <p:nvPr>
            <p:ph sz="half" idx="2" hasCustomPrompt="1"/>
          </p:nvPr>
        </p:nvSpPr>
        <p:spPr>
          <a:xfrm>
            <a:off x="5029200" y="1627189"/>
            <a:ext cx="4495800" cy="2077124"/>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5" name="phText3"/>
          <p:cNvSpPr>
            <a:spLocks noGrp="1"/>
          </p:cNvSpPr>
          <p:nvPr>
            <p:ph type="body" sz="quarter" idx="15"/>
          </p:nvPr>
        </p:nvSpPr>
        <p:spPr>
          <a:xfrm>
            <a:off x="5029201" y="3701900"/>
            <a:ext cx="4495797" cy="324000"/>
          </a:xfrm>
        </p:spPr>
        <p:txBody>
          <a:bodyPr bIns="72000" anchor="b"/>
          <a:lstStyle>
            <a:lvl1pPr>
              <a:buNone/>
              <a:defRPr sz="1400" b="1"/>
            </a:lvl1pPr>
          </a:lstStyle>
          <a:p>
            <a:pPr lvl="0"/>
            <a:r>
              <a:rPr lang="en-US"/>
              <a:t>Click to edit Master text styles</a:t>
            </a:r>
          </a:p>
        </p:txBody>
      </p:sp>
      <p:sp>
        <p:nvSpPr>
          <p:cNvPr id="26" name="phText2"/>
          <p:cNvSpPr>
            <a:spLocks noGrp="1"/>
          </p:cNvSpPr>
          <p:nvPr>
            <p:ph type="body" sz="quarter" idx="16"/>
          </p:nvPr>
        </p:nvSpPr>
        <p:spPr>
          <a:xfrm>
            <a:off x="381003" y="3704313"/>
            <a:ext cx="4495797" cy="324000"/>
          </a:xfrm>
        </p:spPr>
        <p:txBody>
          <a:bodyPr bIns="72000" anchor="b"/>
          <a:lstStyle>
            <a:lvl1pPr>
              <a:buNone/>
              <a:defRPr sz="1400" b="1"/>
            </a:lvl1pPr>
          </a:lstStyle>
          <a:p>
            <a:pPr lvl="0"/>
            <a:r>
              <a:rPr lang="en-US"/>
              <a:t>Click to edit Master text styles</a:t>
            </a:r>
          </a:p>
        </p:txBody>
      </p:sp>
      <p:sp>
        <p:nvSpPr>
          <p:cNvPr id="23" name="phText1"/>
          <p:cNvSpPr>
            <a:spLocks noGrp="1"/>
          </p:cNvSpPr>
          <p:nvPr>
            <p:ph type="body" sz="quarter" idx="14"/>
          </p:nvPr>
        </p:nvSpPr>
        <p:spPr>
          <a:xfrm>
            <a:off x="5029201" y="1303188"/>
            <a:ext cx="4495797" cy="324000"/>
          </a:xfrm>
        </p:spPr>
        <p:txBody>
          <a:bodyPr bIns="72000" anchor="b"/>
          <a:lstStyle>
            <a:lvl1pPr>
              <a:buNone/>
              <a:defRPr sz="1400" b="1"/>
            </a:lvl1pPr>
          </a:lstStyle>
          <a:p>
            <a:pPr lvl="0"/>
            <a:r>
              <a:rPr lang="en-US"/>
              <a:t>Click to edit Master text styles</a:t>
            </a:r>
          </a:p>
        </p:txBody>
      </p:sp>
      <p:cxnSp>
        <p:nvCxnSpPr>
          <p:cNvPr id="21" name="lnLine3"/>
          <p:cNvCxnSpPr/>
          <p:nvPr userDrawn="1"/>
        </p:nvCxnSpPr>
        <p:spPr bwMode="auto">
          <a:xfrm>
            <a:off x="5029201" y="4028283"/>
            <a:ext cx="4495799" cy="0"/>
          </a:xfrm>
          <a:prstGeom prst="line">
            <a:avLst/>
          </a:prstGeom>
          <a:solidFill>
            <a:schemeClr val="bg1"/>
          </a:solidFill>
          <a:ln w="6350" cap="flat" cmpd="sng" algn="ctr">
            <a:solidFill>
              <a:srgbClr val="A7A9AC"/>
            </a:solidFill>
            <a:prstDash val="solid"/>
            <a:round/>
            <a:headEnd type="none" w="med" len="med"/>
            <a:tailEnd type="none" w="med" len="med"/>
          </a:ln>
          <a:effectLst/>
        </p:spPr>
      </p:cxnSp>
      <p:cxnSp>
        <p:nvCxnSpPr>
          <p:cNvPr id="22" name="lnLine2"/>
          <p:cNvCxnSpPr/>
          <p:nvPr userDrawn="1"/>
        </p:nvCxnSpPr>
        <p:spPr bwMode="auto">
          <a:xfrm>
            <a:off x="381000" y="4028283"/>
            <a:ext cx="4495800" cy="0"/>
          </a:xfrm>
          <a:prstGeom prst="line">
            <a:avLst/>
          </a:prstGeom>
          <a:solidFill>
            <a:schemeClr val="bg1"/>
          </a:solidFill>
          <a:ln w="6350" cap="flat" cmpd="sng" algn="ctr">
            <a:solidFill>
              <a:srgbClr val="A7A9AC"/>
            </a:solidFill>
            <a:prstDash val="solid"/>
            <a:round/>
            <a:headEnd type="none" w="med" len="med"/>
            <a:tailEnd type="none" w="med" len="med"/>
          </a:ln>
          <a:effectLst/>
        </p:spPr>
      </p:cxnSp>
      <p:cxnSp>
        <p:nvCxnSpPr>
          <p:cNvPr id="24" name="lnLine1"/>
          <p:cNvCxnSpPr/>
          <p:nvPr userDrawn="1"/>
        </p:nvCxnSpPr>
        <p:spPr bwMode="auto">
          <a:xfrm>
            <a:off x="5029201" y="1627188"/>
            <a:ext cx="4495799" cy="0"/>
          </a:xfrm>
          <a:prstGeom prst="line">
            <a:avLst/>
          </a:prstGeom>
          <a:solidFill>
            <a:schemeClr val="bg1"/>
          </a:solidFill>
          <a:ln w="6350" cap="flat" cmpd="sng" algn="ctr">
            <a:solidFill>
              <a:srgbClr val="A7A9AC"/>
            </a:solidFill>
            <a:prstDash val="solid"/>
            <a:round/>
            <a:headEnd type="none" w="med" len="med"/>
            <a:tailEnd type="none" w="med" len="med"/>
          </a:ln>
          <a:effectLst/>
        </p:spPr>
      </p:cxn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16" name="Title 15"/>
          <p:cNvSpPr>
            <a:spLocks noGrp="1"/>
          </p:cNvSpPr>
          <p:nvPr>
            <p:ph type="title" hasCustomPrompt="1"/>
          </p:nvPr>
        </p:nvSpPr>
        <p:spPr/>
        <p:txBody>
          <a:bodyPr/>
          <a:lstStyle>
            <a:lvl1pPr>
              <a:defRPr/>
            </a:lvl1pPr>
          </a:lstStyle>
          <a:p>
            <a:r>
              <a:rPr lang="en-GB" dirty="0"/>
              <a:t>Click to add case study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ase Study Pic Right">
    <p:spTree>
      <p:nvGrpSpPr>
        <p:cNvPr id="1" name=""/>
        <p:cNvGrpSpPr/>
        <p:nvPr/>
      </p:nvGrpSpPr>
      <p:grpSpPr>
        <a:xfrm>
          <a:off x="0" y="0"/>
          <a:ext cx="0" cy="0"/>
          <a:chOff x="0" y="0"/>
          <a:chExt cx="0" cy="0"/>
        </a:xfrm>
      </p:grpSpPr>
      <p:sp>
        <p:nvSpPr>
          <p:cNvPr id="14" name="phContent4"/>
          <p:cNvSpPr>
            <a:spLocks noGrp="1"/>
          </p:cNvSpPr>
          <p:nvPr>
            <p:ph sz="half" idx="17" hasCustomPrompt="1"/>
          </p:nvPr>
        </p:nvSpPr>
        <p:spPr>
          <a:xfrm>
            <a:off x="5029200" y="1303188"/>
            <a:ext cx="4495800" cy="2401125"/>
          </a:xfrm>
        </p:spPr>
        <p:txBody>
          <a:bodyPr tIns="72000"/>
          <a:lstStyle>
            <a:lvl1pPr marL="180975" indent="-180975" algn="ctr">
              <a:buNone/>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Paste Picture Here</a:t>
            </a:r>
          </a:p>
        </p:txBody>
      </p:sp>
      <p:sp>
        <p:nvSpPr>
          <p:cNvPr id="6" name="phContent3"/>
          <p:cNvSpPr>
            <a:spLocks noGrp="1"/>
          </p:cNvSpPr>
          <p:nvPr>
            <p:ph sz="half" idx="11" hasCustomPrompt="1"/>
          </p:nvPr>
        </p:nvSpPr>
        <p:spPr>
          <a:xfrm>
            <a:off x="5029200" y="4028283"/>
            <a:ext cx="4495800" cy="2569367"/>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2"/>
          <p:cNvSpPr>
            <a:spLocks noGrp="1"/>
          </p:cNvSpPr>
          <p:nvPr>
            <p:ph sz="half" idx="10" hasCustomPrompt="1"/>
          </p:nvPr>
        </p:nvSpPr>
        <p:spPr>
          <a:xfrm>
            <a:off x="381000" y="4028283"/>
            <a:ext cx="4495800" cy="2569367"/>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1"/>
          <p:cNvSpPr>
            <a:spLocks noGrp="1"/>
          </p:cNvSpPr>
          <p:nvPr>
            <p:ph sz="half" idx="2" hasCustomPrompt="1"/>
          </p:nvPr>
        </p:nvSpPr>
        <p:spPr>
          <a:xfrm>
            <a:off x="381000" y="1627189"/>
            <a:ext cx="4495800" cy="2077124"/>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5" name="phText3"/>
          <p:cNvSpPr>
            <a:spLocks noGrp="1"/>
          </p:cNvSpPr>
          <p:nvPr>
            <p:ph type="body" sz="quarter" idx="15"/>
          </p:nvPr>
        </p:nvSpPr>
        <p:spPr>
          <a:xfrm>
            <a:off x="5029201" y="3701900"/>
            <a:ext cx="4495797" cy="324000"/>
          </a:xfrm>
        </p:spPr>
        <p:txBody>
          <a:bodyPr bIns="72000" anchor="b"/>
          <a:lstStyle>
            <a:lvl1pPr>
              <a:buNone/>
              <a:defRPr sz="1400" b="1"/>
            </a:lvl1pPr>
          </a:lstStyle>
          <a:p>
            <a:pPr lvl="0"/>
            <a:r>
              <a:rPr lang="en-US"/>
              <a:t>Click to edit Master text styles</a:t>
            </a:r>
          </a:p>
        </p:txBody>
      </p:sp>
      <p:sp>
        <p:nvSpPr>
          <p:cNvPr id="26" name="phText2"/>
          <p:cNvSpPr>
            <a:spLocks noGrp="1"/>
          </p:cNvSpPr>
          <p:nvPr>
            <p:ph type="body" sz="quarter" idx="16"/>
          </p:nvPr>
        </p:nvSpPr>
        <p:spPr>
          <a:xfrm>
            <a:off x="381003" y="3704313"/>
            <a:ext cx="4495797" cy="324000"/>
          </a:xfrm>
        </p:spPr>
        <p:txBody>
          <a:bodyPr bIns="72000" anchor="b"/>
          <a:lstStyle>
            <a:lvl1pPr>
              <a:buNone/>
              <a:defRPr sz="1400" b="1"/>
            </a:lvl1pPr>
          </a:lstStyle>
          <a:p>
            <a:pPr lvl="0"/>
            <a:r>
              <a:rPr lang="en-US"/>
              <a:t>Click to edit Master text styles</a:t>
            </a:r>
          </a:p>
        </p:txBody>
      </p:sp>
      <p:sp>
        <p:nvSpPr>
          <p:cNvPr id="23" name="phText1"/>
          <p:cNvSpPr>
            <a:spLocks noGrp="1"/>
          </p:cNvSpPr>
          <p:nvPr>
            <p:ph type="body" sz="quarter" idx="14"/>
          </p:nvPr>
        </p:nvSpPr>
        <p:spPr>
          <a:xfrm>
            <a:off x="381000" y="1303188"/>
            <a:ext cx="4495797" cy="324000"/>
          </a:xfrm>
        </p:spPr>
        <p:txBody>
          <a:bodyPr bIns="72000" anchor="b"/>
          <a:lstStyle>
            <a:lvl1pPr>
              <a:buNone/>
              <a:defRPr sz="1400" b="1"/>
            </a:lvl1pPr>
          </a:lstStyle>
          <a:p>
            <a:pPr lvl="0"/>
            <a:r>
              <a:rPr lang="en-US"/>
              <a:t>Click to edit Master text styles</a:t>
            </a:r>
          </a:p>
        </p:txBody>
      </p:sp>
      <p:cxnSp>
        <p:nvCxnSpPr>
          <p:cNvPr id="21" name="lnLine3"/>
          <p:cNvCxnSpPr/>
          <p:nvPr userDrawn="1"/>
        </p:nvCxnSpPr>
        <p:spPr bwMode="auto">
          <a:xfrm>
            <a:off x="5029201" y="4028283"/>
            <a:ext cx="4495799" cy="0"/>
          </a:xfrm>
          <a:prstGeom prst="line">
            <a:avLst/>
          </a:prstGeom>
          <a:solidFill>
            <a:schemeClr val="bg1"/>
          </a:solidFill>
          <a:ln w="6350" cap="flat" cmpd="sng" algn="ctr">
            <a:solidFill>
              <a:srgbClr val="A7A9AC"/>
            </a:solidFill>
            <a:prstDash val="solid"/>
            <a:round/>
            <a:headEnd type="none" w="med" len="med"/>
            <a:tailEnd type="none" w="med" len="med"/>
          </a:ln>
          <a:effectLst/>
        </p:spPr>
      </p:cxnSp>
      <p:cxnSp>
        <p:nvCxnSpPr>
          <p:cNvPr id="22" name="lnLine2"/>
          <p:cNvCxnSpPr/>
          <p:nvPr userDrawn="1"/>
        </p:nvCxnSpPr>
        <p:spPr bwMode="auto">
          <a:xfrm>
            <a:off x="381000" y="4028283"/>
            <a:ext cx="4495800" cy="0"/>
          </a:xfrm>
          <a:prstGeom prst="line">
            <a:avLst/>
          </a:prstGeom>
          <a:solidFill>
            <a:schemeClr val="bg1"/>
          </a:solidFill>
          <a:ln w="6350" cap="flat" cmpd="sng" algn="ctr">
            <a:solidFill>
              <a:srgbClr val="A7A9AC"/>
            </a:solidFill>
            <a:prstDash val="solid"/>
            <a:round/>
            <a:headEnd type="none" w="med" len="med"/>
            <a:tailEnd type="none" w="med" len="med"/>
          </a:ln>
          <a:effectLst/>
        </p:spPr>
      </p:cxnSp>
      <p:cxnSp>
        <p:nvCxnSpPr>
          <p:cNvPr id="24" name="lnLine1"/>
          <p:cNvCxnSpPr/>
          <p:nvPr userDrawn="1"/>
        </p:nvCxnSpPr>
        <p:spPr bwMode="auto">
          <a:xfrm>
            <a:off x="381000" y="1627188"/>
            <a:ext cx="4495799" cy="0"/>
          </a:xfrm>
          <a:prstGeom prst="line">
            <a:avLst/>
          </a:prstGeom>
          <a:solidFill>
            <a:schemeClr val="bg1"/>
          </a:solidFill>
          <a:ln w="6350" cap="flat" cmpd="sng" algn="ctr">
            <a:solidFill>
              <a:srgbClr val="A7A9AC"/>
            </a:solidFill>
            <a:prstDash val="solid"/>
            <a:round/>
            <a:headEnd type="none" w="med" len="med"/>
            <a:tailEnd type="none" w="med" len="med"/>
          </a:ln>
          <a:effectLst/>
        </p:spPr>
      </p:cxn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16" name="Title 15"/>
          <p:cNvSpPr>
            <a:spLocks noGrp="1"/>
          </p:cNvSpPr>
          <p:nvPr>
            <p:ph type="title" hasCustomPrompt="1"/>
          </p:nvPr>
        </p:nvSpPr>
        <p:spPr/>
        <p:txBody>
          <a:bodyPr/>
          <a:lstStyle>
            <a:lvl1pPr>
              <a:defRPr/>
            </a:lvl1pPr>
          </a:lstStyle>
          <a:p>
            <a:r>
              <a:rPr lang="en-GB" dirty="0"/>
              <a:t>Click to add case study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ase Study Pic Left (no lines - fully editable)">
    <p:spTree>
      <p:nvGrpSpPr>
        <p:cNvPr id="1" name=""/>
        <p:cNvGrpSpPr/>
        <p:nvPr/>
      </p:nvGrpSpPr>
      <p:grpSpPr>
        <a:xfrm>
          <a:off x="0" y="0"/>
          <a:ext cx="0" cy="0"/>
          <a:chOff x="0" y="0"/>
          <a:chExt cx="0" cy="0"/>
        </a:xfrm>
      </p:grpSpPr>
      <p:sp>
        <p:nvSpPr>
          <p:cNvPr id="11" name="phContent4"/>
          <p:cNvSpPr>
            <a:spLocks noGrp="1"/>
          </p:cNvSpPr>
          <p:nvPr>
            <p:ph sz="half" idx="17" hasCustomPrompt="1"/>
          </p:nvPr>
        </p:nvSpPr>
        <p:spPr>
          <a:xfrm>
            <a:off x="381000" y="1303188"/>
            <a:ext cx="4495800" cy="2401125"/>
          </a:xfrm>
        </p:spPr>
        <p:txBody>
          <a:bodyPr tIns="72000"/>
          <a:lstStyle>
            <a:lvl1pPr marL="180975" indent="-180975" algn="ctr">
              <a:buNone/>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Paste Picture Here</a:t>
            </a:r>
          </a:p>
        </p:txBody>
      </p:sp>
      <p:sp>
        <p:nvSpPr>
          <p:cNvPr id="6" name="phContent3"/>
          <p:cNvSpPr>
            <a:spLocks noGrp="1"/>
          </p:cNvSpPr>
          <p:nvPr>
            <p:ph sz="half" idx="11" hasCustomPrompt="1"/>
          </p:nvPr>
        </p:nvSpPr>
        <p:spPr>
          <a:xfrm>
            <a:off x="5029200" y="4028283"/>
            <a:ext cx="4495800" cy="2569367"/>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2"/>
          <p:cNvSpPr>
            <a:spLocks noGrp="1"/>
          </p:cNvSpPr>
          <p:nvPr>
            <p:ph sz="half" idx="10" hasCustomPrompt="1"/>
          </p:nvPr>
        </p:nvSpPr>
        <p:spPr>
          <a:xfrm>
            <a:off x="381000" y="4028283"/>
            <a:ext cx="4495800" cy="2569367"/>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1"/>
          <p:cNvSpPr>
            <a:spLocks noGrp="1"/>
          </p:cNvSpPr>
          <p:nvPr>
            <p:ph sz="half" idx="2" hasCustomPrompt="1"/>
          </p:nvPr>
        </p:nvSpPr>
        <p:spPr>
          <a:xfrm>
            <a:off x="5029200" y="1627189"/>
            <a:ext cx="4495800" cy="2077124"/>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5" name="phText3"/>
          <p:cNvSpPr>
            <a:spLocks noGrp="1"/>
          </p:cNvSpPr>
          <p:nvPr>
            <p:ph type="body" sz="quarter" idx="15"/>
          </p:nvPr>
        </p:nvSpPr>
        <p:spPr>
          <a:xfrm>
            <a:off x="5029201" y="3701900"/>
            <a:ext cx="4495797" cy="324000"/>
          </a:xfrm>
        </p:spPr>
        <p:txBody>
          <a:bodyPr bIns="72000" anchor="b"/>
          <a:lstStyle>
            <a:lvl1pPr>
              <a:buNone/>
              <a:defRPr sz="1400" b="1"/>
            </a:lvl1pPr>
          </a:lstStyle>
          <a:p>
            <a:pPr lvl="0"/>
            <a:r>
              <a:rPr lang="en-US"/>
              <a:t>Click to edit Master text styles</a:t>
            </a:r>
          </a:p>
        </p:txBody>
      </p:sp>
      <p:sp>
        <p:nvSpPr>
          <p:cNvPr id="26" name="phText2"/>
          <p:cNvSpPr>
            <a:spLocks noGrp="1"/>
          </p:cNvSpPr>
          <p:nvPr>
            <p:ph type="body" sz="quarter" idx="16"/>
          </p:nvPr>
        </p:nvSpPr>
        <p:spPr>
          <a:xfrm>
            <a:off x="381003" y="3704313"/>
            <a:ext cx="4495797" cy="324000"/>
          </a:xfrm>
        </p:spPr>
        <p:txBody>
          <a:bodyPr bIns="72000" anchor="b"/>
          <a:lstStyle>
            <a:lvl1pPr>
              <a:buNone/>
              <a:defRPr sz="1400" b="1"/>
            </a:lvl1pPr>
          </a:lstStyle>
          <a:p>
            <a:pPr lvl="0"/>
            <a:r>
              <a:rPr lang="en-US"/>
              <a:t>Click to edit Master text styles</a:t>
            </a:r>
          </a:p>
        </p:txBody>
      </p:sp>
      <p:sp>
        <p:nvSpPr>
          <p:cNvPr id="23" name="phText1"/>
          <p:cNvSpPr>
            <a:spLocks noGrp="1"/>
          </p:cNvSpPr>
          <p:nvPr>
            <p:ph type="body" sz="quarter" idx="14"/>
          </p:nvPr>
        </p:nvSpPr>
        <p:spPr>
          <a:xfrm>
            <a:off x="5029201" y="1303188"/>
            <a:ext cx="4495797" cy="324000"/>
          </a:xfrm>
        </p:spPr>
        <p:txBody>
          <a:bodyPr bIns="72000" anchor="b"/>
          <a:lstStyle>
            <a:lvl1pPr>
              <a:buNone/>
              <a:defRPr sz="1400" b="1"/>
            </a:lvl1pPr>
          </a:lstStyle>
          <a:p>
            <a:pPr lvl="0"/>
            <a:r>
              <a:rPr lang="en-US"/>
              <a:t>Click to edit Master text styles</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13" name="Title 12"/>
          <p:cNvSpPr>
            <a:spLocks noGrp="1"/>
          </p:cNvSpPr>
          <p:nvPr>
            <p:ph type="title" hasCustomPrompt="1"/>
          </p:nvPr>
        </p:nvSpPr>
        <p:spPr/>
        <p:txBody>
          <a:bodyPr/>
          <a:lstStyle>
            <a:lvl1pPr>
              <a:defRPr/>
            </a:lvl1pPr>
          </a:lstStyle>
          <a:p>
            <a:r>
              <a:rPr lang="en-GB" dirty="0"/>
              <a:t>Click to add case study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ase Study Pic Right (no lines - fully editable)">
    <p:spTree>
      <p:nvGrpSpPr>
        <p:cNvPr id="1" name=""/>
        <p:cNvGrpSpPr/>
        <p:nvPr/>
      </p:nvGrpSpPr>
      <p:grpSpPr>
        <a:xfrm>
          <a:off x="0" y="0"/>
          <a:ext cx="0" cy="0"/>
          <a:chOff x="0" y="0"/>
          <a:chExt cx="0" cy="0"/>
        </a:xfrm>
      </p:grpSpPr>
      <p:sp>
        <p:nvSpPr>
          <p:cNvPr id="11" name="phContent4"/>
          <p:cNvSpPr>
            <a:spLocks noGrp="1"/>
          </p:cNvSpPr>
          <p:nvPr>
            <p:ph sz="half" idx="17" hasCustomPrompt="1"/>
          </p:nvPr>
        </p:nvSpPr>
        <p:spPr>
          <a:xfrm>
            <a:off x="5029200" y="1303189"/>
            <a:ext cx="4495800" cy="2398712"/>
          </a:xfrm>
        </p:spPr>
        <p:txBody>
          <a:bodyPr tIns="72000"/>
          <a:lstStyle>
            <a:lvl1pPr marL="180975" indent="-180975" algn="ctr">
              <a:buNone/>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Paste Picture Here</a:t>
            </a:r>
          </a:p>
        </p:txBody>
      </p:sp>
      <p:sp>
        <p:nvSpPr>
          <p:cNvPr id="6" name="phContent3"/>
          <p:cNvSpPr>
            <a:spLocks noGrp="1"/>
          </p:cNvSpPr>
          <p:nvPr>
            <p:ph sz="half" idx="11" hasCustomPrompt="1"/>
          </p:nvPr>
        </p:nvSpPr>
        <p:spPr>
          <a:xfrm>
            <a:off x="5029200" y="4028283"/>
            <a:ext cx="4495800" cy="2569367"/>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Content2"/>
          <p:cNvSpPr>
            <a:spLocks noGrp="1"/>
          </p:cNvSpPr>
          <p:nvPr>
            <p:ph sz="half" idx="10" hasCustomPrompt="1"/>
          </p:nvPr>
        </p:nvSpPr>
        <p:spPr>
          <a:xfrm>
            <a:off x="381000" y="4028283"/>
            <a:ext cx="4495800" cy="2569367"/>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1"/>
          <p:cNvSpPr>
            <a:spLocks noGrp="1"/>
          </p:cNvSpPr>
          <p:nvPr>
            <p:ph sz="half" idx="2" hasCustomPrompt="1"/>
          </p:nvPr>
        </p:nvSpPr>
        <p:spPr>
          <a:xfrm>
            <a:off x="381000" y="1627189"/>
            <a:ext cx="4495800" cy="2077124"/>
          </a:xfrm>
        </p:spPr>
        <p:txBody>
          <a:bodyPr tIns="72000"/>
          <a:lstStyle>
            <a:lvl1pPr marL="180975" indent="-180975">
              <a:defRPr sz="1200"/>
            </a:lvl1pPr>
            <a:lvl2pPr marL="361950" indent="-180975">
              <a:defRPr sz="1200"/>
            </a:lvl2pPr>
            <a:lvl3pPr marL="542925" indent="-180975">
              <a:defRPr sz="1200"/>
            </a:lvl3pPr>
            <a:lvl4pPr marL="712788" indent="-169863">
              <a:defRPr sz="1200"/>
            </a:lvl4pPr>
            <a:lvl5pPr marL="893763" indent="-180975">
              <a:defRPr sz="12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5" name="phText3"/>
          <p:cNvSpPr>
            <a:spLocks noGrp="1"/>
          </p:cNvSpPr>
          <p:nvPr>
            <p:ph type="body" sz="quarter" idx="15"/>
          </p:nvPr>
        </p:nvSpPr>
        <p:spPr>
          <a:xfrm>
            <a:off x="5029201" y="3701900"/>
            <a:ext cx="4495797" cy="324000"/>
          </a:xfrm>
        </p:spPr>
        <p:txBody>
          <a:bodyPr bIns="72000" anchor="b"/>
          <a:lstStyle>
            <a:lvl1pPr>
              <a:buNone/>
              <a:defRPr sz="1400" b="1"/>
            </a:lvl1pPr>
          </a:lstStyle>
          <a:p>
            <a:pPr lvl="0"/>
            <a:r>
              <a:rPr lang="en-US"/>
              <a:t>Click to edit Master text styles</a:t>
            </a:r>
          </a:p>
        </p:txBody>
      </p:sp>
      <p:sp>
        <p:nvSpPr>
          <p:cNvPr id="26" name="phText2"/>
          <p:cNvSpPr>
            <a:spLocks noGrp="1"/>
          </p:cNvSpPr>
          <p:nvPr>
            <p:ph type="body" sz="quarter" idx="16"/>
          </p:nvPr>
        </p:nvSpPr>
        <p:spPr>
          <a:xfrm>
            <a:off x="381003" y="3704313"/>
            <a:ext cx="4495797" cy="324000"/>
          </a:xfrm>
        </p:spPr>
        <p:txBody>
          <a:bodyPr bIns="72000" anchor="b"/>
          <a:lstStyle>
            <a:lvl1pPr>
              <a:buNone/>
              <a:defRPr sz="1400" b="1"/>
            </a:lvl1pPr>
          </a:lstStyle>
          <a:p>
            <a:pPr lvl="0"/>
            <a:r>
              <a:rPr lang="en-US"/>
              <a:t>Click to edit Master text styles</a:t>
            </a:r>
          </a:p>
        </p:txBody>
      </p:sp>
      <p:sp>
        <p:nvSpPr>
          <p:cNvPr id="23" name="phText1"/>
          <p:cNvSpPr>
            <a:spLocks noGrp="1"/>
          </p:cNvSpPr>
          <p:nvPr>
            <p:ph type="body" sz="quarter" idx="14"/>
          </p:nvPr>
        </p:nvSpPr>
        <p:spPr>
          <a:xfrm>
            <a:off x="381000" y="1303188"/>
            <a:ext cx="4495797" cy="324000"/>
          </a:xfrm>
        </p:spPr>
        <p:txBody>
          <a:bodyPr bIns="72000" anchor="b"/>
          <a:lstStyle>
            <a:lvl1pPr>
              <a:buNone/>
              <a:defRPr sz="1400" b="1"/>
            </a:lvl1pPr>
          </a:lstStyle>
          <a:p>
            <a:pPr lvl="0"/>
            <a:r>
              <a:rPr lang="en-US"/>
              <a:t>Click to edit Master text styles</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13" name="Title 12"/>
          <p:cNvSpPr>
            <a:spLocks noGrp="1"/>
          </p:cNvSpPr>
          <p:nvPr>
            <p:ph type="title" hasCustomPrompt="1"/>
          </p:nvPr>
        </p:nvSpPr>
        <p:spPr/>
        <p:txBody>
          <a:bodyPr/>
          <a:lstStyle>
            <a:lvl1pPr>
              <a:defRPr/>
            </a:lvl1pPr>
          </a:lstStyle>
          <a:p>
            <a:r>
              <a:rPr lang="en-GB" dirty="0"/>
              <a:t>Click to add case study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 Content+ for WAVE report only">
    <p:spTree>
      <p:nvGrpSpPr>
        <p:cNvPr id="1" name=""/>
        <p:cNvGrpSpPr/>
        <p:nvPr/>
      </p:nvGrpSpPr>
      <p:grpSpPr>
        <a:xfrm>
          <a:off x="0" y="0"/>
          <a:ext cx="0" cy="0"/>
          <a:chOff x="0" y="0"/>
          <a:chExt cx="0" cy="0"/>
        </a:xfrm>
      </p:grpSpPr>
      <p:sp>
        <p:nvSpPr>
          <p:cNvPr id="6" name="phContent2"/>
          <p:cNvSpPr>
            <a:spLocks noGrp="1"/>
          </p:cNvSpPr>
          <p:nvPr>
            <p:ph sz="half" idx="11" hasCustomPrompt="1"/>
          </p:nvPr>
        </p:nvSpPr>
        <p:spPr>
          <a:xfrm>
            <a:off x="381000" y="1861456"/>
            <a:ext cx="1957010" cy="4736194"/>
          </a:xfrm>
        </p:spPr>
        <p:txBody>
          <a:bodyPr/>
          <a:lstStyle>
            <a:lvl1pPr>
              <a:spcBef>
                <a:spcPts val="500"/>
              </a:spcBef>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9144000" cy="554942"/>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Content (with Analysis Disclaimer)">
    <p:spTree>
      <p:nvGrpSpPr>
        <p:cNvPr id="1" name=""/>
        <p:cNvGrpSpPr/>
        <p:nvPr/>
      </p:nvGrpSpPr>
      <p:grpSpPr>
        <a:xfrm>
          <a:off x="0" y="0"/>
          <a:ext cx="0" cy="0"/>
          <a:chOff x="0" y="0"/>
          <a:chExt cx="0" cy="0"/>
        </a:xfrm>
      </p:grpSpPr>
      <p:sp>
        <p:nvSpPr>
          <p:cNvPr id="3" name="phContent1"/>
          <p:cNvSpPr>
            <a:spLocks noGrp="1"/>
          </p:cNvSpPr>
          <p:nvPr>
            <p:ph idx="1" hasCustomPrompt="1"/>
          </p:nvPr>
        </p:nvSpPr>
        <p:spPr>
          <a:xfrm>
            <a:off x="381000" y="1306514"/>
            <a:ext cx="9144000" cy="4762342"/>
          </a:xfrm>
        </p:spPr>
        <p:txBody>
          <a:bodyPr/>
          <a:lstStyle>
            <a:lvl1pPr>
              <a:defRPr/>
            </a:lvl1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tbAnalysisDisclaimer"/>
          <p:cNvSpPr txBox="1">
            <a:spLocks noChangeArrowheads="1"/>
          </p:cNvSpPr>
          <p:nvPr userDrawn="1"/>
        </p:nvSpPr>
        <p:spPr bwMode="auto">
          <a:xfrm>
            <a:off x="381000" y="6068856"/>
            <a:ext cx="9142413" cy="528794"/>
          </a:xfrm>
          <a:prstGeom prst="rect">
            <a:avLst/>
          </a:prstGeom>
          <a:noFill/>
          <a:ln w="9525">
            <a:noFill/>
            <a:miter lim="800000"/>
            <a:headEnd/>
            <a:tailEnd/>
          </a:ln>
        </p:spPr>
        <p:txBody>
          <a:bodyPr lIns="0" tIns="36000" rIns="0" bIns="0" anchor="b">
            <a:spAutoFit/>
          </a:bodyPr>
          <a:lstStyle/>
          <a:p>
            <a:pPr algn="just">
              <a:lnSpc>
                <a:spcPct val="100000"/>
              </a:lnSpc>
              <a:buClr>
                <a:srgbClr val="A7A9AC"/>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800" dirty="0">
                <a:solidFill>
                  <a:srgbClr val="A7A9AC"/>
                </a:solidFill>
              </a:rPr>
              <a:t>As with all analysis, approximations in models, loading and interpretation exist, and real components may vary in geometry and properties from those assumed.  Hence analysis results should be used only as a tool for guiding the design process and for reducing risk of poor performance during development and validation testing.  Where analysis results are described as acceptable,  it is implied only that the risk of poor performance is considered acceptable to proceed to the next stage of the design and development process, unless otherwise stated.  While the analysis may reduce the amount of testing required to prove a design, it should not be considered a replacement for validation testing unless specifically stated by Ricardo.</a:t>
            </a:r>
          </a:p>
        </p:txBody>
      </p:sp>
      <p:cxnSp>
        <p:nvCxnSpPr>
          <p:cNvPr id="8" name="lnLine"/>
          <p:cNvCxnSpPr/>
          <p:nvPr userDrawn="1"/>
        </p:nvCxnSpPr>
        <p:spPr bwMode="auto">
          <a:xfrm>
            <a:off x="381000" y="6068856"/>
            <a:ext cx="9142413" cy="0"/>
          </a:xfrm>
          <a:prstGeom prst="line">
            <a:avLst/>
          </a:prstGeom>
          <a:solidFill>
            <a:schemeClr val="bg1"/>
          </a:solidFill>
          <a:ln w="6350" cap="flat" cmpd="sng" algn="ctr">
            <a:solidFill>
              <a:srgbClr val="A7A9AC"/>
            </a:solidFill>
            <a:prstDash val="solid"/>
            <a:round/>
            <a:headEnd type="none" w="med" len="med"/>
            <a:tailEnd type="none" w="med" len="med"/>
          </a:ln>
          <a:effectLst/>
        </p:spPr>
      </p:cxnSp>
      <p:sp>
        <p:nvSpPr>
          <p:cNvPr id="6"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9" name="Title 8"/>
          <p:cNvSpPr>
            <a:spLocks noGrp="1"/>
          </p:cNvSpPr>
          <p:nvPr>
            <p:ph type="title" hasCustomPrompt="1"/>
          </p:nvPr>
        </p:nvSpPr>
        <p:spPr/>
        <p:txBody>
          <a:bodyPr/>
          <a:lstStyle>
            <a:lvl1pPr>
              <a:defRPr/>
            </a:lvl1pPr>
          </a:lstStyle>
          <a:p>
            <a:r>
              <a:rPr lang="en-GB"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ntent (no section title)">
    <p:spTree>
      <p:nvGrpSpPr>
        <p:cNvPr id="1" name=""/>
        <p:cNvGrpSpPr/>
        <p:nvPr/>
      </p:nvGrpSpPr>
      <p:grpSpPr>
        <a:xfrm>
          <a:off x="0" y="0"/>
          <a:ext cx="0" cy="0"/>
          <a:chOff x="0" y="0"/>
          <a:chExt cx="0" cy="0"/>
        </a:xfrm>
      </p:grpSpPr>
      <p:sp>
        <p:nvSpPr>
          <p:cNvPr id="4" name="phContent2"/>
          <p:cNvSpPr>
            <a:spLocks noGrp="1"/>
          </p:cNvSpPr>
          <p:nvPr>
            <p:ph sz="half" idx="2" hasCustomPrompt="1"/>
          </p:nvPr>
        </p:nvSpPr>
        <p:spPr>
          <a:xfrm>
            <a:off x="5029200" y="1306513"/>
            <a:ext cx="44958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3"/>
            <a:ext cx="44958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Agenda/Contents Slide">
    <p:spTree>
      <p:nvGrpSpPr>
        <p:cNvPr id="1" name=""/>
        <p:cNvGrpSpPr/>
        <p:nvPr/>
      </p:nvGrpSpPr>
      <p:grpSpPr>
        <a:xfrm>
          <a:off x="0" y="0"/>
          <a:ext cx="0" cy="0"/>
          <a:chOff x="0" y="0"/>
          <a:chExt cx="0" cy="0"/>
        </a:xfrm>
      </p:grpSpPr>
      <p:sp>
        <p:nvSpPr>
          <p:cNvPr id="7" name="phRectangle"/>
          <p:cNvSpPr>
            <a:spLocks noGrp="1"/>
          </p:cNvSpPr>
          <p:nvPr>
            <p:ph type="body" sz="quarter" idx="10" hasCustomPrompt="1"/>
          </p:nvPr>
        </p:nvSpPr>
        <p:spPr>
          <a:xfrm>
            <a:off x="381000" y="1948238"/>
            <a:ext cx="9144000" cy="395749"/>
          </a:xfrm>
          <a:ln>
            <a:solidFill>
              <a:srgbClr val="A7A9AC"/>
            </a:solidFill>
          </a:ln>
        </p:spPr>
        <p:txBody>
          <a:bodyPr/>
          <a:lstStyle>
            <a:lvl1pPr algn="r">
              <a:buNone/>
              <a:defRPr sz="100">
                <a:solidFill>
                  <a:srgbClr val="FFFFFF"/>
                </a:solidFill>
              </a:defRPr>
            </a:lvl1pPr>
          </a:lstStyle>
          <a:p>
            <a:pPr lvl="0"/>
            <a:r>
              <a:rPr lang="en-GB" dirty="0"/>
              <a:t> </a:t>
            </a:r>
          </a:p>
        </p:txBody>
      </p:sp>
      <p:sp>
        <p:nvSpPr>
          <p:cNvPr id="3" name="phContent"/>
          <p:cNvSpPr>
            <a:spLocks noGrp="1"/>
          </p:cNvSpPr>
          <p:nvPr>
            <p:ph idx="1" hasCustomPrompt="1"/>
          </p:nvPr>
        </p:nvSpPr>
        <p:spPr>
          <a:xfrm>
            <a:off x="1514474" y="2009775"/>
            <a:ext cx="7908925" cy="4587875"/>
          </a:xfrm>
        </p:spPr>
        <p:txBody>
          <a:bodyPr/>
          <a:lstStyle>
            <a:lvl1pPr>
              <a:defRPr/>
            </a:lvl1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tlTitle"/>
          <p:cNvSpPr>
            <a:spLocks noGrp="1"/>
          </p:cNvSpPr>
          <p:nvPr>
            <p:ph type="title" hasCustomPrompt="1"/>
          </p:nvPr>
        </p:nvSpPr>
        <p:spPr/>
        <p:txBody>
          <a:bodyPr/>
          <a:lstStyle>
            <a:lvl1pPr>
              <a:defRPr/>
            </a:lvl1p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Report Title Slide">
    <p:spTree>
      <p:nvGrpSpPr>
        <p:cNvPr id="1" name=""/>
        <p:cNvGrpSpPr/>
        <p:nvPr/>
      </p:nvGrpSpPr>
      <p:grpSpPr>
        <a:xfrm>
          <a:off x="0" y="0"/>
          <a:ext cx="0" cy="0"/>
          <a:chOff x="0" y="0"/>
          <a:chExt cx="0" cy="0"/>
        </a:xfrm>
      </p:grpSpPr>
      <p:pic>
        <p:nvPicPr>
          <p:cNvPr id="19" name="picDETIT"/>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14725" y="6475413"/>
            <a:ext cx="4410075" cy="180975"/>
          </a:xfrm>
          <a:prstGeom prst="rect">
            <a:avLst/>
          </a:prstGeom>
        </p:spPr>
      </p:pic>
      <p:sp>
        <p:nvSpPr>
          <p:cNvPr id="9" name="lnVert2"/>
          <p:cNvSpPr>
            <a:spLocks noChangeAspect="1" noChangeShapeType="1"/>
          </p:cNvSpPr>
          <p:nvPr userDrawn="1"/>
        </p:nvSpPr>
        <p:spPr bwMode="white">
          <a:xfrm>
            <a:off x="8077200" y="6475413"/>
            <a:ext cx="0" cy="260350"/>
          </a:xfrm>
          <a:prstGeom prst="line">
            <a:avLst/>
          </a:prstGeom>
          <a:noFill/>
          <a:ln w="12700">
            <a:solidFill>
              <a:srgbClr val="A7A9AC"/>
            </a:solidFill>
            <a:round/>
            <a:headEnd/>
            <a:tailEnd/>
          </a:ln>
          <a:effectLst/>
        </p:spPr>
        <p:txBody>
          <a:bodyPr lIns="0" tIns="0" rIns="0" bIns="0">
            <a:spAutoFit/>
          </a:bodyPr>
          <a:lstStyle/>
          <a:p>
            <a:endParaRPr lang="en-GB" noProof="0" dirty="0"/>
          </a:p>
        </p:txBody>
      </p:sp>
      <p:pic>
        <p:nvPicPr>
          <p:cNvPr id="20" name="picWebAddr">
            <a:hlinkClick r:id="rId3"/>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240328" y="6475413"/>
            <a:ext cx="1495425" cy="180975"/>
          </a:xfrm>
          <a:prstGeom prst="rect">
            <a:avLst/>
          </a:prstGeom>
        </p:spPr>
      </p:pic>
      <p:pic>
        <p:nvPicPr>
          <p:cNvPr id="12" name="picStripe" descr="E:\Business\2008\RSC Grafikstandard\colourbar_PANTONE293.jpg"/>
          <p:cNvPicPr>
            <a:picLocks noChangeArrowheads="1"/>
          </p:cNvPicPr>
          <p:nvPr userDrawn="1"/>
        </p:nvPicPr>
        <p:blipFill>
          <a:blip r:embed="rId5" cstate="email">
            <a:extLst>
              <a:ext uri="{28A0092B-C50C-407E-A947-70E740481C1C}">
                <a14:useLocalDpi xmlns:a14="http://schemas.microsoft.com/office/drawing/2010/main" val="0"/>
              </a:ext>
            </a:extLst>
          </a:blip>
          <a:srcRect/>
          <a:stretch>
            <a:fillRect/>
          </a:stretch>
        </p:blipFill>
        <p:spPr bwMode="auto">
          <a:xfrm>
            <a:off x="0" y="6735763"/>
            <a:ext cx="9907588" cy="122237"/>
          </a:xfrm>
          <a:prstGeom prst="rect">
            <a:avLst/>
          </a:prstGeom>
          <a:noFill/>
          <a:ln w="9525">
            <a:noFill/>
            <a:miter lim="800000"/>
            <a:headEnd/>
            <a:tailEnd/>
          </a:ln>
        </p:spPr>
      </p:pic>
      <p:sp>
        <p:nvSpPr>
          <p:cNvPr id="13" name="tbCopyright"/>
          <p:cNvSpPr txBox="1">
            <a:spLocks noChangeArrowheads="1"/>
          </p:cNvSpPr>
          <p:nvPr userDrawn="1"/>
        </p:nvSpPr>
        <p:spPr bwMode="white">
          <a:xfrm>
            <a:off x="8408989" y="6742114"/>
            <a:ext cx="1112837" cy="107950"/>
          </a:xfrm>
          <a:prstGeom prst="rect">
            <a:avLst/>
          </a:prstGeom>
          <a:noFill/>
          <a:ln w="9525">
            <a:noFill/>
            <a:miter lim="800000"/>
            <a:headEnd type="none" w="sm" len="sm"/>
            <a:tailEnd type="none" w="sm" len="sm"/>
          </a:ln>
          <a:effectLst/>
        </p:spPr>
        <p:txBody>
          <a:bodyPr wrap="none" lIns="0" tIns="0" rIns="0" bIns="0" anchor="ctr"/>
          <a:lstStyle/>
          <a:p>
            <a:pPr algn="r" defTabSz="762000">
              <a:lnSpc>
                <a:spcPct val="90000"/>
              </a:lnSpc>
            </a:pPr>
            <a:r>
              <a:rPr lang="en-GB" sz="800" b="0" noProof="0" dirty="0">
                <a:solidFill>
                  <a:srgbClr val="FFFFFF"/>
                </a:solidFill>
              </a:rPr>
              <a:t>© Ricardo plc 2015</a:t>
            </a:r>
          </a:p>
        </p:txBody>
      </p:sp>
      <p:sp>
        <p:nvSpPr>
          <p:cNvPr id="14" name="lnVert"/>
          <p:cNvSpPr>
            <a:spLocks noChangeShapeType="1"/>
          </p:cNvSpPr>
          <p:nvPr userDrawn="1"/>
        </p:nvSpPr>
        <p:spPr bwMode="auto">
          <a:xfrm>
            <a:off x="8077200" y="0"/>
            <a:ext cx="0" cy="1060450"/>
          </a:xfrm>
          <a:prstGeom prst="line">
            <a:avLst/>
          </a:prstGeom>
          <a:noFill/>
          <a:ln w="12700">
            <a:solidFill>
              <a:srgbClr val="A7A9AC"/>
            </a:solidFill>
            <a:round/>
            <a:headEnd/>
            <a:tailEnd/>
          </a:ln>
          <a:effectLst/>
        </p:spPr>
        <p:txBody>
          <a:bodyPr lIns="0" tIns="0" rIns="0" bIns="0">
            <a:spAutoFit/>
          </a:bodyPr>
          <a:lstStyle/>
          <a:p>
            <a:endParaRPr lang="en-GB" noProof="0" dirty="0"/>
          </a:p>
        </p:txBody>
      </p:sp>
      <p:pic>
        <p:nvPicPr>
          <p:cNvPr id="15" name="picLogo"/>
          <p:cNvPicPr>
            <a:picLocks noChangeAspect="1" noChangeArrowheads="1"/>
          </p:cNvPicPr>
          <p:nvPr userDrawn="1"/>
        </p:nvPicPr>
        <p:blipFill>
          <a:blip r:embed="rId6" cstate="email">
            <a:extLst>
              <a:ext uri="{28A0092B-C50C-407E-A947-70E740481C1C}">
                <a14:useLocalDpi xmlns:a14="http://schemas.microsoft.com/office/drawing/2010/main" val="0"/>
              </a:ext>
            </a:extLst>
          </a:blip>
          <a:srcRect/>
          <a:stretch>
            <a:fillRect/>
          </a:stretch>
        </p:blipFill>
        <p:spPr bwMode="auto">
          <a:xfrm>
            <a:off x="8237539" y="530225"/>
            <a:ext cx="831850" cy="536575"/>
          </a:xfrm>
          <a:prstGeom prst="rect">
            <a:avLst/>
          </a:prstGeom>
          <a:noFill/>
          <a:ln w="9525">
            <a:noFill/>
            <a:miter lim="800000"/>
            <a:headEnd/>
            <a:tailEnd/>
          </a:ln>
          <a:effectLst/>
        </p:spPr>
      </p:pic>
      <p:sp>
        <p:nvSpPr>
          <p:cNvPr id="16" name="phPicutre"/>
          <p:cNvSpPr>
            <a:spLocks noGrp="1"/>
          </p:cNvSpPr>
          <p:nvPr>
            <p:ph sz="quarter" idx="12" hasCustomPrompt="1"/>
          </p:nvPr>
        </p:nvSpPr>
        <p:spPr>
          <a:xfrm>
            <a:off x="6113463" y="3598863"/>
            <a:ext cx="2954337" cy="2286000"/>
          </a:xfrm>
        </p:spPr>
        <p:txBody>
          <a:bodyPr/>
          <a:lstStyle>
            <a:lvl1pPr marL="0" indent="0" algn="ctr">
              <a:spcBef>
                <a:spcPts val="0"/>
              </a:spcBef>
              <a:buNone/>
              <a:defRPr sz="1200"/>
            </a:lvl1pPr>
          </a:lstStyle>
          <a:p>
            <a:pPr lvl="0"/>
            <a:br>
              <a:rPr lang="en-GB" dirty="0"/>
            </a:br>
            <a:r>
              <a:rPr lang="en-GB" dirty="0"/>
              <a:t>Click icon to insert picture or</a:t>
            </a:r>
            <a:br>
              <a:rPr lang="en-GB" dirty="0"/>
            </a:br>
            <a:r>
              <a:rPr lang="en-GB" dirty="0"/>
              <a:t>paste picture into placeholder</a:t>
            </a:r>
          </a:p>
        </p:txBody>
      </p:sp>
      <p:sp>
        <p:nvSpPr>
          <p:cNvPr id="8" name="phSubTitle"/>
          <p:cNvSpPr>
            <a:spLocks noGrp="1"/>
          </p:cNvSpPr>
          <p:nvPr>
            <p:ph type="body" sz="quarter" idx="10"/>
          </p:nvPr>
        </p:nvSpPr>
        <p:spPr>
          <a:xfrm>
            <a:off x="381000" y="2971800"/>
            <a:ext cx="5519738" cy="3348038"/>
          </a:xfrm>
        </p:spPr>
        <p:txBody>
          <a:bodyPr/>
          <a:lstStyle>
            <a:lvl1pPr marL="0" indent="0">
              <a:buNone/>
              <a:defRPr sz="1200" b="1"/>
            </a:lvl1pPr>
            <a:lvl2pPr marL="0" indent="0">
              <a:buNone/>
              <a:tabLst>
                <a:tab pos="1520825" algn="l"/>
              </a:tabLst>
              <a:defRPr sz="1200" b="1">
                <a:solidFill>
                  <a:schemeClr val="tx1"/>
                </a:solidFill>
              </a:defRPr>
            </a:lvl2pPr>
            <a:lvl3pPr marL="0" indent="0" defTabSz="255588">
              <a:buNone/>
              <a:defRPr lang="en-US" sz="1200" dirty="0" smtClean="0">
                <a:solidFill>
                  <a:schemeClr val="tx1"/>
                </a:solidFill>
                <a:latin typeface="+mn-lt"/>
              </a:defRPr>
            </a:lvl3pPr>
            <a:lvl4pPr marL="0" indent="0" defTabSz="255588">
              <a:buNone/>
              <a:defRPr lang="en-US" sz="1200" dirty="0" smtClean="0">
                <a:solidFill>
                  <a:schemeClr val="tx1"/>
                </a:solidFill>
                <a:latin typeface="+mn-lt"/>
              </a:defRPr>
            </a:lvl4pPr>
            <a:lvl5pPr marL="0" indent="0" defTabSz="255588">
              <a:buNone/>
              <a:defRPr lang="en-US" sz="1200" dirty="0" smtClean="0">
                <a:solidFill>
                  <a:schemeClr val="tx1"/>
                </a:solidFill>
                <a:latin typeface="+mn-lt"/>
              </a:defRPr>
            </a:lvl5pPr>
          </a:lstStyle>
          <a:p>
            <a:pPr lvl="0"/>
            <a:r>
              <a:rPr lang="en-US" noProof="0"/>
              <a:t>Click to edit Master text styles</a:t>
            </a:r>
          </a:p>
        </p:txBody>
      </p:sp>
      <p:sp>
        <p:nvSpPr>
          <p:cNvPr id="11" name="tlTitle"/>
          <p:cNvSpPr>
            <a:spLocks noGrp="1"/>
          </p:cNvSpPr>
          <p:nvPr>
            <p:ph type="title" hasCustomPrompt="1"/>
          </p:nvPr>
        </p:nvSpPr>
        <p:spPr>
          <a:xfrm>
            <a:off x="381001" y="2466000"/>
            <a:ext cx="7545600" cy="430887"/>
          </a:xfrm>
          <a:noFill/>
          <a:ln w="12700">
            <a:noFill/>
            <a:miter lim="800000"/>
            <a:headEnd/>
            <a:tailEnd/>
          </a:ln>
          <a:effectLst/>
        </p:spPr>
        <p:txBody>
          <a:bodyPr vert="horz" wrap="square" lIns="0" tIns="0" rIns="0" bIns="0" numCol="1" anchor="b" anchorCtr="0" compatLnSpc="1">
            <a:prstTxWarp prst="textNoShape">
              <a:avLst/>
            </a:prstTxWarp>
            <a:spAutoFit/>
          </a:bodyPr>
          <a:lstStyle>
            <a:lvl1pPr marL="0" marR="0" indent="0" defTabSz="457200" rtl="0" eaLnBrk="0" fontAlgn="base" latinLnBrk="0" hangingPunct="0">
              <a:lnSpc>
                <a:spcPct val="100000"/>
              </a:lnSpc>
              <a:spcBef>
                <a:spcPct val="50000"/>
              </a:spcBef>
              <a:spcAft>
                <a:spcPct val="0"/>
              </a:spcAft>
              <a:tabLst/>
              <a:defRPr kumimoji="0" lang="en-GB" sz="2800" b="1" i="0" u="none" strike="noStrike" kern="0" cap="none" spc="0" normalizeH="0" baseline="0" noProof="0" dirty="0" smtClean="0">
                <a:ln>
                  <a:noFill/>
                </a:ln>
                <a:solidFill>
                  <a:srgbClr val="006BB7"/>
                </a:solidFill>
                <a:effectLst/>
                <a:uLnTx/>
                <a:uFillTx/>
                <a:latin typeface="+mn-lt"/>
                <a:ea typeface="+mj-ea"/>
                <a:cs typeface="+mj-cs"/>
              </a:defRPr>
            </a:lvl1pPr>
          </a:lstStyle>
          <a:p>
            <a:pPr marL="0" marR="0" lvl="0" indent="0" algn="l" defTabSz="361950" rtl="0" eaLnBrk="0" fontAlgn="base" latinLnBrk="0" hangingPunct="0">
              <a:lnSpc>
                <a:spcPct val="100000"/>
              </a:lnSpc>
              <a:spcBef>
                <a:spcPct val="0"/>
              </a:spcBef>
              <a:spcAft>
                <a:spcPct val="0"/>
              </a:spcAft>
              <a:tabLst/>
              <a:defRPr/>
            </a:pPr>
            <a:r>
              <a:rPr kumimoji="0" lang="en-GB" sz="2800" b="1" i="0" u="none" strike="noStrike" kern="0" cap="none" spc="0" normalizeH="0" baseline="0" noProof="0" dirty="0">
                <a:ln>
                  <a:noFill/>
                </a:ln>
                <a:solidFill>
                  <a:srgbClr val="006BB7"/>
                </a:solidFill>
                <a:effectLst/>
                <a:uLnTx/>
                <a:uFillTx/>
                <a:latin typeface="+mn-lt"/>
                <a:ea typeface="+mj-ea"/>
                <a:cs typeface="+mj-cs"/>
              </a:rPr>
              <a:t>Click to add report title</a:t>
            </a:r>
          </a:p>
        </p:txBody>
      </p:sp>
    </p:spTree>
  </p:cSld>
  <p:clrMapOvr>
    <a:masterClrMapping/>
  </p:clrMapOvr>
  <p:transition/>
  <p:extLst>
    <p:ext uri="{DCECCB84-F9BA-43D5-87BE-67443E8EF086}">
      <p15:sldGuideLst xmlns:p15="http://schemas.microsoft.com/office/powerpoint/2012/main">
        <p15:guide id="2" pos="240" userDrawn="1">
          <p15:clr>
            <a:srgbClr val="A4A3A4"/>
          </p15:clr>
        </p15:guide>
        <p15:guide id="3" pos="3851" userDrawn="1">
          <p15:clr>
            <a:srgbClr val="A4A3A4"/>
          </p15:clr>
        </p15:guide>
        <p15:guide id="4" pos="5712" userDrawn="1">
          <p15:clr>
            <a:srgbClr val="A4A3A4"/>
          </p15:clr>
        </p15:guide>
        <p15:guide id="5" orient="horz" pos="2267" userDrawn="1">
          <p15:clr>
            <a:srgbClr val="A4A3A4"/>
          </p15:clr>
        </p15:guide>
        <p15:guide id="6" orient="horz" pos="3707" userDrawn="1">
          <p15:clr>
            <a:srgbClr val="A4A3A4"/>
          </p15:clr>
        </p15:guide>
        <p15:guide id="7" orient="horz" pos="1824" userDrawn="1">
          <p15:clr>
            <a:srgbClr val="A4A3A4"/>
          </p15:clr>
        </p15:guide>
        <p15:guide id="8" orient="horz" pos="1872" userDrawn="1">
          <p15:clr>
            <a:srgbClr val="A4A3A4"/>
          </p15:clr>
        </p15:guide>
        <p15:guide id="9" pos="4992" userDrawn="1">
          <p15:clr>
            <a:srgbClr val="A4A3A4"/>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Rail Title Slide B">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0" y="4341205"/>
            <a:ext cx="4491687" cy="1976778"/>
          </a:xfrm>
          <a:blipFill dpi="0" rotWithShape="1">
            <a:blip r:embed="rId2" cstate="email">
              <a:extLst>
                <a:ext uri="{28A0092B-C50C-407E-A947-70E740481C1C}">
                  <a14:useLocalDpi xmlns:a14="http://schemas.microsoft.com/office/drawing/2010/main" val="0"/>
                </a:ext>
              </a:extLst>
            </a:blip>
            <a:srcRect/>
            <a:stretch>
              <a:fillRect/>
            </a:stretch>
          </a:blipFill>
        </p:spPr>
        <p:txBody>
          <a:bodyPr lIns="144000" tIns="144000" rIns="144000" bIns="216000">
            <a:spAutoFit/>
          </a:bodyPr>
          <a:lstStyle>
            <a:lvl1pPr marL="72000" indent="-72000" defTabSz="360000">
              <a:spcBef>
                <a:spcPts val="0"/>
              </a:spcBef>
              <a:spcAft>
                <a:spcPts val="1000"/>
              </a:spcAft>
              <a:buSzPct val="25000"/>
              <a:buFont typeface="Arial" panose="020B0604020202020204" pitchFamily="34" charset="0"/>
              <a:buChar char=" "/>
              <a:tabLst>
                <a:tab pos="72000" algn="l"/>
              </a:tabLst>
              <a:defRPr sz="2000" b="1">
                <a:solidFill>
                  <a:srgbClr val="FFFFFF"/>
                </a:solidFill>
              </a:defRPr>
            </a:lvl1pPr>
            <a:lvl2pPr marL="72000" indent="-72000" defTabSz="360000">
              <a:spcBef>
                <a:spcPts val="0"/>
              </a:spcBef>
              <a:buSzPct val="25000"/>
              <a:buFont typeface="Arial" panose="020B0604020202020204" pitchFamily="34" charset="0"/>
              <a:buChar char=" "/>
              <a:tabLst>
                <a:tab pos="72000" algn="l"/>
              </a:tabLst>
              <a:defRPr sz="1600">
                <a:solidFill>
                  <a:srgbClr val="FFFFFF"/>
                </a:solidFill>
              </a:defRPr>
            </a:lvl2pPr>
            <a:lvl3pPr marL="357188" indent="-269875">
              <a:defRPr sz="1600">
                <a:solidFill>
                  <a:srgbClr val="FFFFFF"/>
                </a:solidFill>
              </a:defRPr>
            </a:lvl3pPr>
            <a:lvl4pPr marL="623888" indent="-269875">
              <a:defRPr sz="1600">
                <a:solidFill>
                  <a:srgbClr val="FFFFFF"/>
                </a:solidFill>
              </a:defRPr>
            </a:lvl4pPr>
            <a:lvl5pPr marL="898525" indent="-265113">
              <a:defRPr sz="1600">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11" name="Group 10">
            <a:extLst>
              <a:ext uri="{FF2B5EF4-FFF2-40B4-BE49-F238E27FC236}">
                <a16:creationId xmlns:a16="http://schemas.microsoft.com/office/drawing/2014/main" id="{0B520339-D44C-4722-92EB-45CCD7FC6CE7}"/>
              </a:ext>
            </a:extLst>
          </p:cNvPr>
          <p:cNvGrpSpPr/>
          <p:nvPr userDrawn="1"/>
        </p:nvGrpSpPr>
        <p:grpSpPr>
          <a:xfrm>
            <a:off x="0" y="6452108"/>
            <a:ext cx="9912428" cy="411471"/>
            <a:chOff x="0" y="6452108"/>
            <a:chExt cx="9912428" cy="411471"/>
          </a:xfrm>
        </p:grpSpPr>
        <p:sp>
          <p:nvSpPr>
            <p:cNvPr id="12" name="Rectangle 11">
              <a:extLst>
                <a:ext uri="{FF2B5EF4-FFF2-40B4-BE49-F238E27FC236}">
                  <a16:creationId xmlns:a16="http://schemas.microsoft.com/office/drawing/2014/main" id="{F691C98D-B20F-416C-AF7B-1ED0330744F5}"/>
                </a:ext>
              </a:extLst>
            </p:cNvPr>
            <p:cNvSpPr/>
            <p:nvPr userDrawn="1"/>
          </p:nvSpPr>
          <p:spPr bwMode="auto">
            <a:xfrm>
              <a:off x="7142200" y="6452108"/>
              <a:ext cx="2770228" cy="411471"/>
            </a:xfrm>
            <a:prstGeom prst="rect">
              <a:avLst/>
            </a:prstGeom>
            <a:solidFill>
              <a:schemeClr val="bg1"/>
            </a:solidFill>
            <a:ln w="6350" cap="flat" cmpd="sng" algn="ctr">
              <a:noFill/>
              <a:prstDash val="solid"/>
              <a:round/>
              <a:headEnd type="none" w="med" len="med"/>
              <a:tailEnd type="none" w="med" len="med"/>
            </a:ln>
            <a:effectLst/>
          </p:spPr>
          <p:txBody>
            <a:bodyPr vert="horz" wrap="none" lIns="72000" tIns="72000" rIns="72000" bIns="72000" numCol="1" rtlCol="0" anchor="ctr" anchorCtr="0" compatLnSpc="1">
              <a:prstTxWarp prst="textNoShape">
                <a:avLst/>
              </a:prstTxWarp>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2F555BD5-AABC-442E-813A-92983405BEE2}"/>
                </a:ext>
              </a:extLst>
            </p:cNvPr>
            <p:cNvSpPr/>
            <p:nvPr userDrawn="1"/>
          </p:nvSpPr>
          <p:spPr bwMode="auto">
            <a:xfrm>
              <a:off x="0" y="6452108"/>
              <a:ext cx="7142200" cy="411471"/>
            </a:xfrm>
            <a:prstGeom prst="rect">
              <a:avLst/>
            </a:prstGeom>
            <a:solidFill>
              <a:srgbClr val="0A56A8"/>
            </a:solidFill>
            <a:ln w="6350" cap="flat" cmpd="sng" algn="ctr">
              <a:noFill/>
              <a:prstDash val="solid"/>
              <a:round/>
              <a:headEnd type="none" w="med" len="med"/>
              <a:tailEnd type="none" w="med" len="med"/>
            </a:ln>
            <a:effectLst/>
          </p:spPr>
          <p:txBody>
            <a:bodyPr vert="horz" wrap="none" lIns="72000" tIns="72000" rIns="72000" bIns="72000" numCol="1" rtlCol="0" anchor="ctr" anchorCtr="0" compatLnSpc="1">
              <a:prstTxWarp prst="textNoShape">
                <a:avLst/>
              </a:prstTxWarp>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ndParaRPr>
            </a:p>
          </p:txBody>
        </p:sp>
        <p:pic>
          <p:nvPicPr>
            <p:cNvPr id="19" name="Picture 18" descr="ee.ricardo PP footer blue-01.png">
              <a:extLst>
                <a:ext uri="{FF2B5EF4-FFF2-40B4-BE49-F238E27FC236}">
                  <a16:creationId xmlns:a16="http://schemas.microsoft.com/office/drawing/2014/main" id="{7F981E03-B79D-4F54-B34C-83D1B10F5C6E}"/>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7382731" y="6569431"/>
              <a:ext cx="1049300" cy="160024"/>
            </a:xfrm>
            <a:prstGeom prst="rect">
              <a:avLst/>
            </a:prstGeom>
          </p:spPr>
        </p:pic>
      </p:grpSp>
    </p:spTree>
    <p:extLst>
      <p:ext uri="{BB962C8B-B14F-4D97-AF65-F5344CB8AC3E}">
        <p14:creationId xmlns:p14="http://schemas.microsoft.com/office/powerpoint/2010/main" val="4211612107"/>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2_Rail Title Slide E">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5414313" y="3420766"/>
            <a:ext cx="4491687" cy="1976778"/>
          </a:xfrm>
          <a:blipFill dpi="0" rotWithShape="1">
            <a:blip r:embed="rId2" cstate="email">
              <a:extLst>
                <a:ext uri="{28A0092B-C50C-407E-A947-70E740481C1C}">
                  <a14:useLocalDpi xmlns:a14="http://schemas.microsoft.com/office/drawing/2010/main" val="0"/>
                </a:ext>
              </a:extLst>
            </a:blip>
            <a:srcRect/>
            <a:stretch>
              <a:fillRect/>
            </a:stretch>
          </a:blipFill>
        </p:spPr>
        <p:txBody>
          <a:bodyPr lIns="144000" tIns="144000" rIns="144000" bIns="216000">
            <a:spAutoFit/>
          </a:bodyPr>
          <a:lstStyle>
            <a:lvl1pPr marL="72000" indent="-72000" defTabSz="360000">
              <a:spcBef>
                <a:spcPts val="0"/>
              </a:spcBef>
              <a:spcAft>
                <a:spcPts val="1000"/>
              </a:spcAft>
              <a:buSzPct val="25000"/>
              <a:buFont typeface="Arial" panose="020B0604020202020204" pitchFamily="34" charset="0"/>
              <a:buChar char=" "/>
              <a:tabLst>
                <a:tab pos="72000" algn="l"/>
              </a:tabLst>
              <a:defRPr sz="2000" b="1">
                <a:solidFill>
                  <a:srgbClr val="FFFFFF"/>
                </a:solidFill>
              </a:defRPr>
            </a:lvl1pPr>
            <a:lvl2pPr marL="72000" indent="-72000" defTabSz="360000">
              <a:spcBef>
                <a:spcPts val="0"/>
              </a:spcBef>
              <a:buSzPct val="25000"/>
              <a:buFont typeface="Arial" panose="020B0604020202020204" pitchFamily="34" charset="0"/>
              <a:buChar char=" "/>
              <a:tabLst>
                <a:tab pos="72000" algn="l"/>
              </a:tabLst>
              <a:defRPr sz="1600">
                <a:solidFill>
                  <a:srgbClr val="FFFFFF"/>
                </a:solidFill>
              </a:defRPr>
            </a:lvl2pPr>
            <a:lvl3pPr marL="357188" indent="-269875" defTabSz="387350">
              <a:tabLst/>
              <a:defRPr sz="1600">
                <a:solidFill>
                  <a:srgbClr val="FFFFFF"/>
                </a:solidFill>
              </a:defRPr>
            </a:lvl3pPr>
            <a:lvl4pPr marL="623888" indent="-269875" defTabSz="387350">
              <a:tabLst/>
              <a:defRPr sz="1600">
                <a:solidFill>
                  <a:srgbClr val="FFFFFF"/>
                </a:solidFill>
              </a:defRPr>
            </a:lvl4pPr>
            <a:lvl5pPr marL="898525" indent="-265113" defTabSz="387350">
              <a:tabLst/>
              <a:defRPr sz="1600">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0" name="Picture 9"/>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5414315" y="778156"/>
            <a:ext cx="4498113" cy="1713567"/>
          </a:xfrm>
          <a:prstGeom prst="rect">
            <a:avLst/>
          </a:prstGeom>
        </p:spPr>
      </p:pic>
      <p:grpSp>
        <p:nvGrpSpPr>
          <p:cNvPr id="11" name="Group 10"/>
          <p:cNvGrpSpPr/>
          <p:nvPr userDrawn="1"/>
        </p:nvGrpSpPr>
        <p:grpSpPr>
          <a:xfrm>
            <a:off x="0" y="6452108"/>
            <a:ext cx="9912428" cy="411471"/>
            <a:chOff x="0" y="6452108"/>
            <a:chExt cx="9912428" cy="411471"/>
          </a:xfrm>
        </p:grpSpPr>
        <p:sp>
          <p:nvSpPr>
            <p:cNvPr id="12" name="Rectangle 11"/>
            <p:cNvSpPr/>
            <p:nvPr userDrawn="1"/>
          </p:nvSpPr>
          <p:spPr bwMode="auto">
            <a:xfrm>
              <a:off x="7142200" y="6452108"/>
              <a:ext cx="2770228" cy="411471"/>
            </a:xfrm>
            <a:prstGeom prst="rect">
              <a:avLst/>
            </a:prstGeom>
            <a:solidFill>
              <a:schemeClr val="bg1"/>
            </a:solidFill>
            <a:ln w="6350" cap="flat" cmpd="sng" algn="ctr">
              <a:noFill/>
              <a:prstDash val="solid"/>
              <a:round/>
              <a:headEnd type="none" w="med" len="med"/>
              <a:tailEnd type="none" w="med" len="med"/>
            </a:ln>
            <a:effectLst/>
          </p:spPr>
          <p:txBody>
            <a:bodyPr vert="horz" wrap="none" lIns="72000" tIns="72000" rIns="72000" bIns="72000" numCol="1" rtlCol="0" anchor="ctr" anchorCtr="0" compatLnSpc="1">
              <a:prstTxWarp prst="textNoShape">
                <a:avLst/>
              </a:prstTxWarp>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ndParaRPr>
            </a:p>
          </p:txBody>
        </p:sp>
        <p:sp>
          <p:nvSpPr>
            <p:cNvPr id="13" name="Rectangle 12"/>
            <p:cNvSpPr/>
            <p:nvPr userDrawn="1"/>
          </p:nvSpPr>
          <p:spPr bwMode="auto">
            <a:xfrm>
              <a:off x="0" y="6452108"/>
              <a:ext cx="7142200" cy="411471"/>
            </a:xfrm>
            <a:prstGeom prst="rect">
              <a:avLst/>
            </a:prstGeom>
            <a:solidFill>
              <a:srgbClr val="0A56A8"/>
            </a:solidFill>
            <a:ln w="6350" cap="flat" cmpd="sng" algn="ctr">
              <a:noFill/>
              <a:prstDash val="solid"/>
              <a:round/>
              <a:headEnd type="none" w="med" len="med"/>
              <a:tailEnd type="none" w="med" len="med"/>
            </a:ln>
            <a:effectLst/>
          </p:spPr>
          <p:txBody>
            <a:bodyPr vert="horz" wrap="none" lIns="72000" tIns="72000" rIns="72000" bIns="72000" numCol="1" rtlCol="0" anchor="ctr" anchorCtr="0" compatLnSpc="1">
              <a:prstTxWarp prst="textNoShape">
                <a:avLst/>
              </a:prstTxWarp>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ndParaRPr>
            </a:p>
          </p:txBody>
        </p:sp>
        <p:pic>
          <p:nvPicPr>
            <p:cNvPr id="14" name="Picture 13" descr="ee.ricardo PP footer blue-01.png"/>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7382731" y="6569431"/>
              <a:ext cx="1049300" cy="160024"/>
            </a:xfrm>
            <a:prstGeom prst="rect">
              <a:avLst/>
            </a:prstGeom>
          </p:spPr>
        </p:pic>
      </p:grpSp>
    </p:spTree>
    <p:extLst>
      <p:ext uri="{BB962C8B-B14F-4D97-AF65-F5344CB8AC3E}">
        <p14:creationId xmlns:p14="http://schemas.microsoft.com/office/powerpoint/2010/main" val="2081701483"/>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Rail Section Divide">
    <p:spTree>
      <p:nvGrpSpPr>
        <p:cNvPr id="1" name=""/>
        <p:cNvGrpSpPr/>
        <p:nvPr/>
      </p:nvGrpSpPr>
      <p:grpSpPr>
        <a:xfrm>
          <a:off x="0" y="0"/>
          <a:ext cx="0" cy="0"/>
          <a:chOff x="0" y="0"/>
          <a:chExt cx="0" cy="0"/>
        </a:xfrm>
      </p:grpSpPr>
      <p:sp>
        <p:nvSpPr>
          <p:cNvPr id="6" name="Rectangle 5"/>
          <p:cNvSpPr/>
          <p:nvPr userDrawn="1"/>
        </p:nvSpPr>
        <p:spPr bwMode="auto">
          <a:xfrm>
            <a:off x="-1" y="4474967"/>
            <a:ext cx="9906001" cy="90000"/>
          </a:xfrm>
          <a:prstGeom prst="rect">
            <a:avLst/>
          </a:prstGeom>
          <a:solidFill>
            <a:srgbClr val="469C23"/>
          </a:solidFill>
          <a:ln w="6350" cap="flat" cmpd="sng" algn="ctr">
            <a:noFill/>
            <a:prstDash val="solid"/>
            <a:round/>
            <a:headEnd type="none" w="med" len="med"/>
            <a:tailEnd type="none" w="med" len="med"/>
          </a:ln>
          <a:effectLst/>
        </p:spPr>
        <p:txBody>
          <a:bodyPr vert="horz" wrap="none" lIns="72000" tIns="72000" rIns="72000" bIns="72000" numCol="1" rtlCol="0" anchor="ctr" anchorCtr="0" compatLnSpc="1">
            <a:prstTxWarp prst="textNoShape">
              <a:avLst/>
            </a:prstTxWarp>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Arial" charset="0"/>
            </a:endParaRPr>
          </a:p>
        </p:txBody>
      </p:sp>
      <p:sp>
        <p:nvSpPr>
          <p:cNvPr id="4" name="Text Placeholder 3"/>
          <p:cNvSpPr>
            <a:spLocks noGrp="1"/>
          </p:cNvSpPr>
          <p:nvPr>
            <p:ph type="body" sz="quarter" idx="10"/>
          </p:nvPr>
        </p:nvSpPr>
        <p:spPr>
          <a:xfrm>
            <a:off x="861813" y="4793386"/>
            <a:ext cx="7015362" cy="369332"/>
          </a:xfrm>
        </p:spPr>
        <p:txBody>
          <a:bodyPr wrap="square">
            <a:spAutoFit/>
          </a:bodyPr>
          <a:lstStyle>
            <a:lvl1pPr marL="0" indent="0">
              <a:buNone/>
              <a:defRPr sz="2400" b="1">
                <a:solidFill>
                  <a:srgbClr val="006BB7"/>
                </a:solidFill>
              </a:defRPr>
            </a:lvl1pPr>
            <a:lvl2pPr marL="270125" indent="0">
              <a:buNone/>
              <a:defRPr sz="2000">
                <a:solidFill>
                  <a:srgbClr val="006BB7"/>
                </a:solidFill>
              </a:defRPr>
            </a:lvl2pPr>
            <a:lvl3pPr marL="539625" indent="0">
              <a:buNone/>
              <a:defRPr sz="2000">
                <a:solidFill>
                  <a:srgbClr val="006BB7"/>
                </a:solidFill>
              </a:defRPr>
            </a:lvl3pPr>
            <a:lvl4pPr marL="810000" indent="0">
              <a:buNone/>
              <a:defRPr sz="2000">
                <a:solidFill>
                  <a:srgbClr val="006BB7"/>
                </a:solidFill>
              </a:defRPr>
            </a:lvl4pPr>
            <a:lvl5pPr marL="1081712" indent="0">
              <a:buNone/>
              <a:defRPr sz="2000">
                <a:solidFill>
                  <a:srgbClr val="006BB7"/>
                </a:solidFill>
              </a:defRPr>
            </a:lvl5pPr>
          </a:lstStyle>
          <a:p>
            <a:pPr lvl="0"/>
            <a:r>
              <a:rPr lang="en-US"/>
              <a:t>Click to edit Master text styles</a:t>
            </a:r>
          </a:p>
        </p:txBody>
      </p:sp>
      <p:sp>
        <p:nvSpPr>
          <p:cNvPr id="8" name="lnVert"/>
          <p:cNvSpPr>
            <a:spLocks noChangeShapeType="1"/>
          </p:cNvSpPr>
          <p:nvPr userDrawn="1"/>
        </p:nvSpPr>
        <p:spPr bwMode="auto">
          <a:xfrm>
            <a:off x="8077200" y="0"/>
            <a:ext cx="0" cy="1060450"/>
          </a:xfrm>
          <a:prstGeom prst="line">
            <a:avLst/>
          </a:prstGeom>
          <a:noFill/>
          <a:ln w="12700">
            <a:solidFill>
              <a:srgbClr val="A7A9AC"/>
            </a:solidFill>
            <a:round/>
            <a:headEnd/>
            <a:tailEnd/>
          </a:ln>
          <a:effectLst/>
        </p:spPr>
        <p:txBody>
          <a:bodyPr lIns="0" tIns="0" rIns="0" bIns="0">
            <a:spAutoFit/>
          </a:bodyPr>
          <a:lstStyle/>
          <a:p>
            <a:endParaRPr lang="en-GB" noProof="0" dirty="0"/>
          </a:p>
        </p:txBody>
      </p:sp>
      <p:pic>
        <p:nvPicPr>
          <p:cNvPr id="9" name="picLogo"/>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8077200" y="1439356"/>
            <a:ext cx="831850" cy="536575"/>
          </a:xfrm>
          <a:prstGeom prst="rect">
            <a:avLst/>
          </a:prstGeom>
          <a:noFill/>
          <a:ln w="9525">
            <a:noFill/>
            <a:miter lim="800000"/>
            <a:headEnd/>
            <a:tailEnd/>
          </a:ln>
          <a:effectLst/>
        </p:spPr>
      </p:pic>
      <p:grpSp>
        <p:nvGrpSpPr>
          <p:cNvPr id="16" name="Group 15"/>
          <p:cNvGrpSpPr/>
          <p:nvPr userDrawn="1"/>
        </p:nvGrpSpPr>
        <p:grpSpPr>
          <a:xfrm>
            <a:off x="-4394" y="6460880"/>
            <a:ext cx="9910394" cy="411471"/>
            <a:chOff x="-4394" y="6460880"/>
            <a:chExt cx="9910394" cy="411471"/>
          </a:xfrm>
        </p:grpSpPr>
        <p:sp>
          <p:nvSpPr>
            <p:cNvPr id="13" name="Rectangle 12"/>
            <p:cNvSpPr/>
            <p:nvPr userDrawn="1"/>
          </p:nvSpPr>
          <p:spPr bwMode="auto">
            <a:xfrm>
              <a:off x="8086502" y="6460880"/>
              <a:ext cx="1819498" cy="411471"/>
            </a:xfrm>
            <a:prstGeom prst="rect">
              <a:avLst/>
            </a:prstGeom>
            <a:solidFill>
              <a:schemeClr val="bg1"/>
            </a:solidFill>
            <a:ln w="6350" cap="flat" cmpd="sng" algn="ctr">
              <a:noFill/>
              <a:prstDash val="solid"/>
              <a:round/>
              <a:headEnd type="none" w="med" len="med"/>
              <a:tailEnd type="none" w="med" len="med"/>
            </a:ln>
            <a:effectLst/>
          </p:spPr>
          <p:txBody>
            <a:bodyPr vert="horz" wrap="none" lIns="72000" tIns="72000" rIns="72000" bIns="72000" numCol="1" rtlCol="0" anchor="ctr" anchorCtr="0" compatLnSpc="1">
              <a:prstTxWarp prst="textNoShape">
                <a:avLst/>
              </a:prstTxWarp>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ndParaRPr>
            </a:p>
          </p:txBody>
        </p:sp>
        <p:sp>
          <p:nvSpPr>
            <p:cNvPr id="14" name="Rectangle 13"/>
            <p:cNvSpPr/>
            <p:nvPr userDrawn="1"/>
          </p:nvSpPr>
          <p:spPr bwMode="auto">
            <a:xfrm>
              <a:off x="944302" y="6460880"/>
              <a:ext cx="7142200" cy="411471"/>
            </a:xfrm>
            <a:prstGeom prst="rect">
              <a:avLst/>
            </a:prstGeom>
            <a:solidFill>
              <a:srgbClr val="0A56A8"/>
            </a:solidFill>
            <a:ln w="6350" cap="flat" cmpd="sng" algn="ctr">
              <a:noFill/>
              <a:prstDash val="solid"/>
              <a:round/>
              <a:headEnd type="none" w="med" len="med"/>
              <a:tailEnd type="none" w="med" len="med"/>
            </a:ln>
            <a:effectLst/>
          </p:spPr>
          <p:txBody>
            <a:bodyPr vert="horz" wrap="none" lIns="72000" tIns="72000" rIns="72000" bIns="72000" numCol="1" rtlCol="0" anchor="ctr" anchorCtr="0" compatLnSpc="1">
              <a:prstTxWarp prst="textNoShape">
                <a:avLst/>
              </a:prstTxWarp>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ndParaRPr>
            </a:p>
          </p:txBody>
        </p:sp>
        <p:pic>
          <p:nvPicPr>
            <p:cNvPr id="15" name="Picture 14" descr="ee.ricardo PP footer blue-01.png"/>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8327033" y="6578203"/>
              <a:ext cx="1049300" cy="160024"/>
            </a:xfrm>
            <a:prstGeom prst="rect">
              <a:avLst/>
            </a:prstGeom>
          </p:spPr>
        </p:pic>
        <p:sp>
          <p:nvSpPr>
            <p:cNvPr id="7" name="Rectangle 6"/>
            <p:cNvSpPr/>
            <p:nvPr userDrawn="1"/>
          </p:nvSpPr>
          <p:spPr bwMode="auto">
            <a:xfrm>
              <a:off x="-4394" y="6466738"/>
              <a:ext cx="1656862" cy="402986"/>
            </a:xfrm>
            <a:prstGeom prst="rect">
              <a:avLst/>
            </a:prstGeom>
            <a:solidFill>
              <a:srgbClr val="0A56A8"/>
            </a:solidFill>
            <a:ln w="6350" cap="flat" cmpd="sng" algn="ctr">
              <a:noFill/>
              <a:prstDash val="solid"/>
              <a:round/>
              <a:headEnd type="none" w="med" len="med"/>
              <a:tailEnd type="none" w="med" len="med"/>
            </a:ln>
            <a:effectLst/>
          </p:spPr>
          <p:txBody>
            <a:bodyPr vert="horz" wrap="none" lIns="72000" tIns="72000" rIns="72000" bIns="72000" numCol="1" rtlCol="0" anchor="ctr" anchorCtr="0" compatLnSpc="1">
              <a:prstTxWarp prst="textNoShape">
                <a:avLst/>
              </a:prstTxWarp>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Arial" charset="0"/>
              </a:endParaRPr>
            </a:p>
          </p:txBody>
        </p:sp>
      </p:grpSp>
      <p:pic>
        <p:nvPicPr>
          <p:cNvPr id="11" name="Picture 10">
            <a:extLst>
              <a:ext uri="{FF2B5EF4-FFF2-40B4-BE49-F238E27FC236}">
                <a16:creationId xmlns:a16="http://schemas.microsoft.com/office/drawing/2014/main" id="{E47E5807-3619-4F5F-8BF8-AC9D3000006C}"/>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8068887" y="0"/>
            <a:ext cx="1638312" cy="1322033"/>
          </a:xfrm>
          <a:prstGeom prst="rect">
            <a:avLst/>
          </a:prstGeom>
        </p:spPr>
      </p:pic>
    </p:spTree>
    <p:extLst>
      <p:ext uri="{BB962C8B-B14F-4D97-AF65-F5344CB8AC3E}">
        <p14:creationId xmlns:p14="http://schemas.microsoft.com/office/powerpoint/2010/main" val="3664191616"/>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Slide">
    <p:spTree>
      <p:nvGrpSpPr>
        <p:cNvPr id="1" name=""/>
        <p:cNvGrpSpPr/>
        <p:nvPr/>
      </p:nvGrpSpPr>
      <p:grpSpPr>
        <a:xfrm>
          <a:off x="0" y="0"/>
          <a:ext cx="0" cy="0"/>
          <a:chOff x="0" y="0"/>
          <a:chExt cx="0" cy="0"/>
        </a:xfrm>
      </p:grpSpPr>
      <p:sp>
        <p:nvSpPr>
          <p:cNvPr id="6" name="lnVert2"/>
          <p:cNvSpPr>
            <a:spLocks noChangeAspect="1" noChangeShapeType="1"/>
          </p:cNvSpPr>
          <p:nvPr userDrawn="1"/>
        </p:nvSpPr>
        <p:spPr bwMode="white">
          <a:xfrm>
            <a:off x="8077200" y="6475413"/>
            <a:ext cx="0" cy="260350"/>
          </a:xfrm>
          <a:prstGeom prst="line">
            <a:avLst/>
          </a:prstGeom>
          <a:noFill/>
          <a:ln w="12700">
            <a:solidFill>
              <a:srgbClr val="A7A9AC"/>
            </a:solidFill>
            <a:round/>
            <a:headEnd/>
            <a:tailEnd/>
          </a:ln>
          <a:effectLst/>
        </p:spPr>
        <p:txBody>
          <a:bodyPr lIns="0" tIns="0" rIns="0" bIns="0">
            <a:spAutoFit/>
          </a:bodyPr>
          <a:lstStyle/>
          <a:p>
            <a:endParaRPr lang="en-GB" noProof="0" dirty="0"/>
          </a:p>
        </p:txBody>
      </p:sp>
      <p:sp>
        <p:nvSpPr>
          <p:cNvPr id="11" name="lnVert"/>
          <p:cNvSpPr>
            <a:spLocks noChangeShapeType="1"/>
          </p:cNvSpPr>
          <p:nvPr userDrawn="1"/>
        </p:nvSpPr>
        <p:spPr bwMode="auto">
          <a:xfrm>
            <a:off x="8077200" y="0"/>
            <a:ext cx="0" cy="1060450"/>
          </a:xfrm>
          <a:prstGeom prst="line">
            <a:avLst/>
          </a:prstGeom>
          <a:noFill/>
          <a:ln w="12700">
            <a:solidFill>
              <a:srgbClr val="A7A9AC"/>
            </a:solidFill>
            <a:round/>
            <a:headEnd/>
            <a:tailEnd/>
          </a:ln>
          <a:effectLst/>
        </p:spPr>
        <p:txBody>
          <a:bodyPr lIns="0" tIns="0" rIns="0" bIns="0">
            <a:spAutoFit/>
          </a:bodyPr>
          <a:lstStyle/>
          <a:p>
            <a:endParaRPr lang="en-GB" noProof="0" dirty="0"/>
          </a:p>
        </p:txBody>
      </p:sp>
      <p:pic>
        <p:nvPicPr>
          <p:cNvPr id="12" name="picLogo"/>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8237539" y="530225"/>
            <a:ext cx="831850" cy="536575"/>
          </a:xfrm>
          <a:prstGeom prst="rect">
            <a:avLst/>
          </a:prstGeom>
          <a:noFill/>
          <a:ln w="9525">
            <a:noFill/>
            <a:miter lim="800000"/>
            <a:headEnd/>
            <a:tailEnd/>
          </a:ln>
          <a:effectLst/>
        </p:spPr>
      </p:pic>
      <p:pic>
        <p:nvPicPr>
          <p:cNvPr id="15" name="picStripe" descr="E:\Business\2008\RSC Grafikstandard\colourbar_PANTONE293.jpg"/>
          <p:cNvPicPr>
            <a:picLocks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0" y="6735763"/>
            <a:ext cx="9907588" cy="122237"/>
          </a:xfrm>
          <a:prstGeom prst="rect">
            <a:avLst/>
          </a:prstGeom>
          <a:noFill/>
          <a:ln w="9525">
            <a:noFill/>
            <a:miter lim="800000"/>
            <a:headEnd/>
            <a:tailEnd/>
          </a:ln>
        </p:spPr>
      </p:pic>
      <p:sp>
        <p:nvSpPr>
          <p:cNvPr id="16" name="tbCopyright"/>
          <p:cNvSpPr txBox="1">
            <a:spLocks noChangeArrowheads="1"/>
          </p:cNvSpPr>
          <p:nvPr userDrawn="1"/>
        </p:nvSpPr>
        <p:spPr bwMode="white">
          <a:xfrm>
            <a:off x="8408989" y="6742114"/>
            <a:ext cx="1112837" cy="107950"/>
          </a:xfrm>
          <a:prstGeom prst="rect">
            <a:avLst/>
          </a:prstGeom>
          <a:noFill/>
          <a:ln w="9525">
            <a:noFill/>
            <a:miter lim="800000"/>
            <a:headEnd type="none" w="sm" len="sm"/>
            <a:tailEnd type="none" w="sm" len="sm"/>
          </a:ln>
          <a:effectLst/>
        </p:spPr>
        <p:txBody>
          <a:bodyPr wrap="none" lIns="0" tIns="0" rIns="0" bIns="0" anchor="ctr"/>
          <a:lstStyle/>
          <a:p>
            <a:pPr algn="r" defTabSz="762000">
              <a:lnSpc>
                <a:spcPct val="90000"/>
              </a:lnSpc>
            </a:pPr>
            <a:r>
              <a:rPr lang="en-GB" sz="800" b="0" noProof="0" dirty="0">
                <a:solidFill>
                  <a:schemeClr val="bg1"/>
                </a:solidFill>
              </a:rPr>
              <a:t>© Ricardo plc 2015</a:t>
            </a:r>
          </a:p>
        </p:txBody>
      </p:sp>
      <p:sp>
        <p:nvSpPr>
          <p:cNvPr id="5" name="phSubTitle"/>
          <p:cNvSpPr>
            <a:spLocks noGrp="1"/>
          </p:cNvSpPr>
          <p:nvPr>
            <p:ph type="body" sz="quarter" idx="10" hasCustomPrompt="1"/>
          </p:nvPr>
        </p:nvSpPr>
        <p:spPr>
          <a:xfrm>
            <a:off x="381000" y="2971800"/>
            <a:ext cx="7543800" cy="1066800"/>
          </a:xfrm>
        </p:spPr>
        <p:txBody>
          <a:bodyPr/>
          <a:lstStyle>
            <a:lvl1pPr marL="0" indent="0" algn="l" defTabSz="457200" rtl="0" eaLnBrk="0" fontAlgn="base" hangingPunct="0">
              <a:spcBef>
                <a:spcPct val="50000"/>
              </a:spcBef>
              <a:spcAft>
                <a:spcPct val="0"/>
              </a:spcAft>
              <a:buClr>
                <a:schemeClr val="accent2"/>
              </a:buClr>
              <a:buSzPct val="75000"/>
              <a:buFont typeface="Wingdings" pitchFamily="2" charset="2"/>
              <a:buNone/>
              <a:defRPr sz="1800" b="1"/>
            </a:lvl1pPr>
            <a:lvl2pPr marL="0" indent="0">
              <a:buNone/>
              <a:tabLst>
                <a:tab pos="1520825" algn="l"/>
              </a:tabLst>
              <a:defRPr sz="1200" b="1">
                <a:solidFill>
                  <a:schemeClr val="tx1"/>
                </a:solidFill>
              </a:defRPr>
            </a:lvl2pPr>
            <a:lvl3pPr marL="0" indent="0" defTabSz="255588">
              <a:buNone/>
              <a:defRPr lang="en-US" sz="1200" dirty="0" smtClean="0">
                <a:solidFill>
                  <a:schemeClr val="tx1"/>
                </a:solidFill>
                <a:latin typeface="+mn-lt"/>
              </a:defRPr>
            </a:lvl3pPr>
            <a:lvl4pPr marL="0" indent="0" defTabSz="255588">
              <a:buNone/>
              <a:defRPr lang="en-US" sz="1200" dirty="0" smtClean="0">
                <a:solidFill>
                  <a:schemeClr val="tx1"/>
                </a:solidFill>
                <a:latin typeface="+mn-lt"/>
              </a:defRPr>
            </a:lvl4pPr>
            <a:lvl5pPr marL="0" indent="0" defTabSz="255588">
              <a:buNone/>
              <a:defRPr lang="en-US" sz="1200" dirty="0" smtClean="0">
                <a:solidFill>
                  <a:schemeClr val="tx1"/>
                </a:solidFill>
                <a:latin typeface="+mn-lt"/>
              </a:defRPr>
            </a:lvl5pPr>
          </a:lstStyle>
          <a:p>
            <a:pPr marL="0" lvl="0" indent="0" algn="l" defTabSz="457200" rtl="0" eaLnBrk="0" fontAlgn="base" hangingPunct="0">
              <a:spcBef>
                <a:spcPct val="50000"/>
              </a:spcBef>
              <a:spcAft>
                <a:spcPct val="0"/>
              </a:spcAft>
              <a:buClr>
                <a:schemeClr val="accent2"/>
              </a:buClr>
              <a:buSzPct val="75000"/>
              <a:buFont typeface="Wingdings" pitchFamily="2" charset="2"/>
              <a:buNone/>
            </a:pPr>
            <a:r>
              <a:rPr lang="en-GB" noProof="0" dirty="0"/>
              <a:t>Click to add subtitle</a:t>
            </a:r>
            <a:br>
              <a:rPr lang="en-GB" noProof="0" dirty="0"/>
            </a:br>
            <a:r>
              <a:rPr lang="en-GB" noProof="0" dirty="0"/>
              <a:t>Front page should include project number &amp; name/activity, date, presenters’ names, location &amp; RD number</a:t>
            </a:r>
          </a:p>
        </p:txBody>
      </p:sp>
      <p:sp>
        <p:nvSpPr>
          <p:cNvPr id="8" name="tlTitle"/>
          <p:cNvSpPr>
            <a:spLocks noGrp="1"/>
          </p:cNvSpPr>
          <p:nvPr>
            <p:ph type="title" hasCustomPrompt="1"/>
          </p:nvPr>
        </p:nvSpPr>
        <p:spPr>
          <a:xfrm>
            <a:off x="381001" y="2466000"/>
            <a:ext cx="7543800" cy="430887"/>
          </a:xfrm>
          <a:noFill/>
          <a:ln w="12700">
            <a:noFill/>
            <a:miter lim="800000"/>
            <a:headEnd/>
            <a:tailEnd/>
          </a:ln>
          <a:effectLst/>
        </p:spPr>
        <p:txBody>
          <a:bodyPr vert="horz" wrap="square" lIns="0" tIns="0" rIns="0" bIns="0" numCol="1" anchor="b" anchorCtr="0" compatLnSpc="1">
            <a:prstTxWarp prst="textNoShape">
              <a:avLst/>
            </a:prstTxWarp>
            <a:spAutoFit/>
          </a:bodyPr>
          <a:lstStyle>
            <a:lvl1pPr marL="0" marR="0" indent="0" defTabSz="457200" rtl="0" eaLnBrk="0" fontAlgn="base" latinLnBrk="0" hangingPunct="0">
              <a:lnSpc>
                <a:spcPct val="100000"/>
              </a:lnSpc>
              <a:spcBef>
                <a:spcPct val="50000"/>
              </a:spcBef>
              <a:spcAft>
                <a:spcPct val="0"/>
              </a:spcAft>
              <a:tabLst/>
              <a:defRPr lang="en-GB" sz="2800" b="1" noProof="0" dirty="0" smtClean="0">
                <a:solidFill>
                  <a:srgbClr val="006BB7"/>
                </a:solidFill>
                <a:latin typeface="+mj-lt"/>
                <a:ea typeface="+mj-ea"/>
                <a:cs typeface="+mj-cs"/>
              </a:defRPr>
            </a:lvl1pPr>
          </a:lstStyle>
          <a:p>
            <a:pPr marL="0" marR="0" lvl="0" indent="0" algn="l" defTabSz="361950" rtl="0" eaLnBrk="0" fontAlgn="base" latinLnBrk="0" hangingPunct="0">
              <a:lnSpc>
                <a:spcPct val="100000"/>
              </a:lnSpc>
              <a:spcBef>
                <a:spcPct val="0"/>
              </a:spcBef>
              <a:spcAft>
                <a:spcPct val="0"/>
              </a:spcAft>
              <a:tabLst/>
              <a:defRPr/>
            </a:pPr>
            <a:r>
              <a:rPr kumimoji="0" lang="en-GB" sz="2800" b="1" i="0" u="none" strike="noStrike" kern="0" cap="none" spc="0" normalizeH="0" baseline="0" noProof="0" dirty="0">
                <a:ln>
                  <a:noFill/>
                </a:ln>
                <a:solidFill>
                  <a:srgbClr val="006BB7"/>
                </a:solidFill>
                <a:effectLst/>
                <a:uLnTx/>
                <a:uFillTx/>
                <a:latin typeface="+mn-lt"/>
                <a:ea typeface="+mj-ea"/>
                <a:cs typeface="+mj-cs"/>
              </a:rPr>
              <a:t>Click to add presentation title</a:t>
            </a:r>
          </a:p>
        </p:txBody>
      </p:sp>
      <p:pic>
        <p:nvPicPr>
          <p:cNvPr id="10" name="Picture 9" descr="ee.ricardo PP footer blue-01.png"/>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8237539" y="6409407"/>
            <a:ext cx="1049300" cy="160024"/>
          </a:xfrm>
          <a:prstGeom prst="rect">
            <a:avLst/>
          </a:prstGeom>
        </p:spPr>
      </p:pic>
    </p:spTree>
  </p:cSld>
  <p:clrMapOvr>
    <a:masterClrMapping/>
  </p:clrMapOvr>
  <p:transition/>
  <p:extLst>
    <p:ext uri="{DCECCB84-F9BA-43D5-87BE-67443E8EF086}">
      <p15:sldGuideLst xmlns:p15="http://schemas.microsoft.com/office/powerpoint/2012/main">
        <p15:guide id="2" pos="240" userDrawn="1">
          <p15:clr>
            <a:srgbClr val="A4A3A4"/>
          </p15:clr>
        </p15:guide>
        <p15:guide id="3" orient="horz" pos="1824" userDrawn="1">
          <p15:clr>
            <a:srgbClr val="A4A3A4"/>
          </p15:clr>
        </p15:guide>
        <p15:guide id="4" orient="horz" pos="1872" userDrawn="1">
          <p15:clr>
            <a:srgbClr val="A4A3A4"/>
          </p15:clr>
        </p15:guide>
        <p15:guide id="5" pos="4992" userDrawn="1">
          <p15:clr>
            <a:srgbClr val="A4A3A4"/>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6" name="Espace réservé du texte 5"/>
          <p:cNvSpPr>
            <a:spLocks noGrp="1"/>
          </p:cNvSpPr>
          <p:nvPr>
            <p:ph type="body" sz="quarter" idx="11"/>
          </p:nvPr>
        </p:nvSpPr>
        <p:spPr>
          <a:xfrm>
            <a:off x="585000" y="562770"/>
            <a:ext cx="65" cy="162480"/>
          </a:xfrm>
        </p:spPr>
        <p:txBody>
          <a:bodyPr wrap="none" anchor="b">
            <a:spAutoFit/>
          </a:bodyPr>
          <a:lstStyle>
            <a:lvl1pPr marL="0" indent="0">
              <a:buNone/>
              <a:defRPr sz="1056" cap="all" baseline="0">
                <a:solidFill>
                  <a:schemeClr val="accent3"/>
                </a:solidFill>
                <a:latin typeface="+mn-lt"/>
              </a:defRPr>
            </a:lvl1pPr>
            <a:lvl2pPr marL="278606" indent="0">
              <a:buNone/>
              <a:defRPr sz="975" cap="all" baseline="0">
                <a:solidFill>
                  <a:schemeClr val="accent3"/>
                </a:solidFill>
              </a:defRPr>
            </a:lvl2pPr>
            <a:lvl3pPr marL="557213" indent="0">
              <a:buNone/>
              <a:defRPr sz="975" cap="all" baseline="0">
                <a:solidFill>
                  <a:schemeClr val="accent3"/>
                </a:solidFill>
              </a:defRPr>
            </a:lvl3pPr>
            <a:lvl4pPr marL="835819" indent="0">
              <a:buNone/>
              <a:defRPr sz="975" cap="all" baseline="0">
                <a:solidFill>
                  <a:schemeClr val="accent3"/>
                </a:solidFill>
              </a:defRPr>
            </a:lvl4pPr>
            <a:lvl5pPr marL="1114425" indent="0">
              <a:buNone/>
              <a:defRPr sz="975" cap="all" baseline="0">
                <a:solidFill>
                  <a:schemeClr val="accent3"/>
                </a:solidFill>
              </a:defRPr>
            </a:lvl5pPr>
          </a:lstStyle>
          <a:p>
            <a:pPr lvl="0"/>
            <a:endParaRPr lang="en-GB" noProof="0" dirty="0"/>
          </a:p>
        </p:txBody>
      </p:sp>
      <p:sp>
        <p:nvSpPr>
          <p:cNvPr id="3" name="Title 2"/>
          <p:cNvSpPr>
            <a:spLocks noGrp="1"/>
          </p:cNvSpPr>
          <p:nvPr>
            <p:ph type="title"/>
          </p:nvPr>
        </p:nvSpPr>
        <p:spPr/>
        <p:txBody>
          <a:bodyPr/>
          <a:lstStyle/>
          <a:p>
            <a:r>
              <a:rPr lang="en-GB" noProof="0" dirty="0"/>
              <a:t>Click to edit Master title style</a:t>
            </a:r>
          </a:p>
        </p:txBody>
      </p:sp>
      <p:sp>
        <p:nvSpPr>
          <p:cNvPr id="2" name="Footer Placeholder 1"/>
          <p:cNvSpPr>
            <a:spLocks noGrp="1"/>
          </p:cNvSpPr>
          <p:nvPr>
            <p:ph type="ftr" sz="quarter" idx="10"/>
          </p:nvPr>
        </p:nvSpPr>
        <p:spPr/>
        <p:txBody>
          <a:bodyPr/>
          <a:lstStyle/>
          <a:p>
            <a:r>
              <a:rPr lang="en-GB" noProof="0" dirty="0"/>
              <a:t>Presentation heading</a:t>
            </a:r>
          </a:p>
        </p:txBody>
      </p:sp>
    </p:spTree>
    <p:extLst>
      <p:ext uri="{BB962C8B-B14F-4D97-AF65-F5344CB8AC3E}">
        <p14:creationId xmlns:p14="http://schemas.microsoft.com/office/powerpoint/2010/main" val="3756397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Title + Content - 1 column">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noProof="0" dirty="0"/>
              <a:t>Click to edit Master title style</a:t>
            </a:r>
          </a:p>
        </p:txBody>
      </p:sp>
      <p:sp>
        <p:nvSpPr>
          <p:cNvPr id="2" name="Footer Placeholder 1"/>
          <p:cNvSpPr>
            <a:spLocks noGrp="1"/>
          </p:cNvSpPr>
          <p:nvPr>
            <p:ph type="ftr" sz="quarter" idx="12"/>
          </p:nvPr>
        </p:nvSpPr>
        <p:spPr/>
        <p:txBody>
          <a:bodyPr/>
          <a:lstStyle/>
          <a:p>
            <a:r>
              <a:rPr lang="en-GB" noProof="0" dirty="0"/>
              <a:t>Presentation heading</a:t>
            </a:r>
          </a:p>
        </p:txBody>
      </p:sp>
      <p:sp>
        <p:nvSpPr>
          <p:cNvPr id="8" name="Espace réservé du texte 5"/>
          <p:cNvSpPr>
            <a:spLocks noGrp="1"/>
          </p:cNvSpPr>
          <p:nvPr>
            <p:ph type="body" sz="quarter" idx="11"/>
          </p:nvPr>
        </p:nvSpPr>
        <p:spPr>
          <a:xfrm>
            <a:off x="585000" y="562770"/>
            <a:ext cx="65" cy="162480"/>
          </a:xfrm>
        </p:spPr>
        <p:txBody>
          <a:bodyPr wrap="none" anchor="b">
            <a:spAutoFit/>
          </a:bodyPr>
          <a:lstStyle>
            <a:lvl1pPr marL="0" indent="0">
              <a:buNone/>
              <a:defRPr sz="1056" cap="all" baseline="0">
                <a:solidFill>
                  <a:schemeClr val="accent3"/>
                </a:solidFill>
                <a:latin typeface="+mn-lt"/>
              </a:defRPr>
            </a:lvl1pPr>
            <a:lvl2pPr marL="278606" indent="0">
              <a:buNone/>
              <a:defRPr sz="975" cap="all" baseline="0">
                <a:solidFill>
                  <a:schemeClr val="accent3"/>
                </a:solidFill>
              </a:defRPr>
            </a:lvl2pPr>
            <a:lvl3pPr marL="557213" indent="0">
              <a:buNone/>
              <a:defRPr sz="975" cap="all" baseline="0">
                <a:solidFill>
                  <a:schemeClr val="accent3"/>
                </a:solidFill>
              </a:defRPr>
            </a:lvl3pPr>
            <a:lvl4pPr marL="835819" indent="0">
              <a:buNone/>
              <a:defRPr sz="975" cap="all" baseline="0">
                <a:solidFill>
                  <a:schemeClr val="accent3"/>
                </a:solidFill>
              </a:defRPr>
            </a:lvl4pPr>
            <a:lvl5pPr marL="1114425" indent="0">
              <a:buNone/>
              <a:defRPr sz="975" cap="all" baseline="0">
                <a:solidFill>
                  <a:schemeClr val="accent3"/>
                </a:solidFill>
              </a:defRPr>
            </a:lvl5pPr>
          </a:lstStyle>
          <a:p>
            <a:pPr lvl="0"/>
            <a:endParaRPr lang="en-GB" noProof="0" dirty="0"/>
          </a:p>
        </p:txBody>
      </p:sp>
      <p:sp>
        <p:nvSpPr>
          <p:cNvPr id="9" name="Text Placeholder 8"/>
          <p:cNvSpPr>
            <a:spLocks noGrp="1"/>
          </p:cNvSpPr>
          <p:nvPr>
            <p:ph type="body" sz="quarter" idx="14"/>
          </p:nvPr>
        </p:nvSpPr>
        <p:spPr>
          <a:xfrm>
            <a:off x="585000" y="2131200"/>
            <a:ext cx="8735410" cy="3672000"/>
          </a:xfrm>
        </p:spPr>
        <p:txBody>
          <a:bodyPr numCol="1"/>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3068011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ntent with Subtitles">
    <p:spTree>
      <p:nvGrpSpPr>
        <p:cNvPr id="1" name=""/>
        <p:cNvGrpSpPr/>
        <p:nvPr/>
      </p:nvGrpSpPr>
      <p:grpSpPr>
        <a:xfrm>
          <a:off x="0" y="0"/>
          <a:ext cx="0" cy="0"/>
          <a:chOff x="0" y="0"/>
          <a:chExt cx="0" cy="0"/>
        </a:xfrm>
      </p:grpSpPr>
      <p:sp>
        <p:nvSpPr>
          <p:cNvPr id="6" name="phContent2"/>
          <p:cNvSpPr>
            <a:spLocks noGrp="1"/>
          </p:cNvSpPr>
          <p:nvPr>
            <p:ph sz="quarter" idx="4" hasCustomPrompt="1"/>
          </p:nvPr>
        </p:nvSpPr>
        <p:spPr>
          <a:xfrm>
            <a:off x="5032375" y="1995854"/>
            <a:ext cx="4492625" cy="4601795"/>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1"/>
          <p:cNvSpPr>
            <a:spLocks noGrp="1"/>
          </p:cNvSpPr>
          <p:nvPr>
            <p:ph sz="half" idx="2" hasCustomPrompt="1"/>
          </p:nvPr>
        </p:nvSpPr>
        <p:spPr>
          <a:xfrm>
            <a:off x="381000" y="1995854"/>
            <a:ext cx="4491038" cy="4601795"/>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ubTitle2"/>
          <p:cNvSpPr>
            <a:spLocks noGrp="1"/>
          </p:cNvSpPr>
          <p:nvPr>
            <p:ph type="body" sz="quarter" idx="3" hasCustomPrompt="1"/>
          </p:nvPr>
        </p:nvSpPr>
        <p:spPr>
          <a:xfrm>
            <a:off x="5032375" y="1306513"/>
            <a:ext cx="4492625" cy="639762"/>
          </a:xfrm>
        </p:spPr>
        <p:txBody>
          <a:bodyPr anchor="t"/>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add subtitle</a:t>
            </a:r>
          </a:p>
        </p:txBody>
      </p:sp>
      <p:sp>
        <p:nvSpPr>
          <p:cNvPr id="3" name="phSubTitle1"/>
          <p:cNvSpPr>
            <a:spLocks noGrp="1"/>
          </p:cNvSpPr>
          <p:nvPr>
            <p:ph type="body" idx="1" hasCustomPrompt="1"/>
          </p:nvPr>
        </p:nvSpPr>
        <p:spPr>
          <a:xfrm>
            <a:off x="381000" y="1306513"/>
            <a:ext cx="4491038" cy="639762"/>
          </a:xfrm>
        </p:spPr>
        <p:txBody>
          <a:bodyPr anchor="t"/>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add subtitle</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11" name="Title 10"/>
          <p:cNvSpPr>
            <a:spLocks noGrp="1"/>
          </p:cNvSpPr>
          <p:nvPr>
            <p:ph type="title" hasCustomPrompt="1"/>
          </p:nvPr>
        </p:nvSpPr>
        <p:spPr/>
        <p:txBody>
          <a:bodyPr/>
          <a:lstStyle>
            <a:lvl1pPr>
              <a:defRPr/>
            </a:lvl1pPr>
          </a:lstStyle>
          <a:p>
            <a:r>
              <a:rPr lang="en-GB"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ntent (large-left)">
    <p:spTree>
      <p:nvGrpSpPr>
        <p:cNvPr id="1" name=""/>
        <p:cNvGrpSpPr/>
        <p:nvPr/>
      </p:nvGrpSpPr>
      <p:grpSpPr>
        <a:xfrm>
          <a:off x="0" y="0"/>
          <a:ext cx="0" cy="0"/>
          <a:chOff x="0" y="0"/>
          <a:chExt cx="0" cy="0"/>
        </a:xfrm>
      </p:grpSpPr>
      <p:sp>
        <p:nvSpPr>
          <p:cNvPr id="4" name="phContent2"/>
          <p:cNvSpPr>
            <a:spLocks noGrp="1"/>
          </p:cNvSpPr>
          <p:nvPr>
            <p:ph sz="half" idx="2" hasCustomPrompt="1"/>
          </p:nvPr>
        </p:nvSpPr>
        <p:spPr>
          <a:xfrm>
            <a:off x="6573600" y="1306513"/>
            <a:ext cx="29520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3"/>
            <a:ext cx="60480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ntent (large-right)">
    <p:spTree>
      <p:nvGrpSpPr>
        <p:cNvPr id="1" name=""/>
        <p:cNvGrpSpPr/>
        <p:nvPr/>
      </p:nvGrpSpPr>
      <p:grpSpPr>
        <a:xfrm>
          <a:off x="0" y="0"/>
          <a:ext cx="0" cy="0"/>
          <a:chOff x="0" y="0"/>
          <a:chExt cx="0" cy="0"/>
        </a:xfrm>
      </p:grpSpPr>
      <p:sp>
        <p:nvSpPr>
          <p:cNvPr id="3" name="phContent2"/>
          <p:cNvSpPr>
            <a:spLocks noGrp="1"/>
          </p:cNvSpPr>
          <p:nvPr>
            <p:ph sz="half" idx="1" hasCustomPrompt="1"/>
          </p:nvPr>
        </p:nvSpPr>
        <p:spPr>
          <a:xfrm>
            <a:off x="3477600" y="1306513"/>
            <a:ext cx="60480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phContent1"/>
          <p:cNvSpPr>
            <a:spLocks noGrp="1"/>
          </p:cNvSpPr>
          <p:nvPr>
            <p:ph sz="half" idx="2" hasCustomPrompt="1"/>
          </p:nvPr>
        </p:nvSpPr>
        <p:spPr>
          <a:xfrm>
            <a:off x="381000" y="1306513"/>
            <a:ext cx="2952000" cy="5291137"/>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hSectionTitle"/>
          <p:cNvSpPr>
            <a:spLocks noGrp="1"/>
          </p:cNvSpPr>
          <p:nvPr>
            <p:ph type="body" sz="quarter" idx="10"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ntent (up-down)">
    <p:spTree>
      <p:nvGrpSpPr>
        <p:cNvPr id="1" name=""/>
        <p:cNvGrpSpPr/>
        <p:nvPr/>
      </p:nvGrpSpPr>
      <p:grpSpPr>
        <a:xfrm>
          <a:off x="0" y="0"/>
          <a:ext cx="0" cy="0"/>
          <a:chOff x="0" y="0"/>
          <a:chExt cx="0" cy="0"/>
        </a:xfrm>
      </p:grpSpPr>
      <p:sp>
        <p:nvSpPr>
          <p:cNvPr id="5" name="phContent2"/>
          <p:cNvSpPr>
            <a:spLocks noGrp="1"/>
          </p:cNvSpPr>
          <p:nvPr>
            <p:ph sz="half" idx="10" hasCustomPrompt="1"/>
          </p:nvPr>
        </p:nvSpPr>
        <p:spPr>
          <a:xfrm>
            <a:off x="381000" y="4581650"/>
            <a:ext cx="9144000" cy="20160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hContent1"/>
          <p:cNvSpPr>
            <a:spLocks noGrp="1"/>
          </p:cNvSpPr>
          <p:nvPr>
            <p:ph sz="half" idx="1" hasCustomPrompt="1"/>
          </p:nvPr>
        </p:nvSpPr>
        <p:spPr>
          <a:xfrm>
            <a:off x="381000" y="1306514"/>
            <a:ext cx="9144000" cy="31320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phSectionTitle"/>
          <p:cNvSpPr>
            <a:spLocks noGrp="1"/>
          </p:cNvSpPr>
          <p:nvPr>
            <p:ph type="body" sz="quarter" idx="12" hasCustomPrompt="1"/>
          </p:nvPr>
        </p:nvSpPr>
        <p:spPr>
          <a:xfrm>
            <a:off x="152400" y="115200"/>
            <a:ext cx="5434013" cy="140400"/>
          </a:xfrm>
        </p:spPr>
        <p:txBody>
          <a:bodyPr/>
          <a:lstStyle>
            <a:lvl1pPr marL="0" indent="0">
              <a:buNone/>
              <a:defRPr sz="1000" baseline="0">
                <a:solidFill>
                  <a:srgbClr val="808080"/>
                </a:solidFill>
              </a:defRPr>
            </a:lvl1pPr>
          </a:lstStyle>
          <a:p>
            <a:pPr lvl="0"/>
            <a:r>
              <a:rPr lang="en-GB" noProof="0" dirty="0"/>
              <a:t>Click to add Section Title</a:t>
            </a:r>
          </a:p>
        </p:txBody>
      </p:sp>
      <p:sp>
        <p:nvSpPr>
          <p:cNvPr id="2" name="tlTitle"/>
          <p:cNvSpPr>
            <a:spLocks noGrp="1"/>
          </p:cNvSpPr>
          <p:nvPr>
            <p:ph type="title" hasCustomPrompt="1"/>
          </p:nvPr>
        </p:nvSpPr>
        <p:spPr/>
        <p:txBody>
          <a:bodyPr/>
          <a:lstStyle/>
          <a:p>
            <a:r>
              <a:rPr lang="en-GB" noProof="0" dirty="0"/>
              <a:t>Click to add title</a:t>
            </a:r>
          </a:p>
        </p:txBody>
      </p:sp>
    </p:spTree>
  </p:cSld>
  <p:clrMapOvr>
    <a:masterClrMapping/>
  </p:clrMapOvr>
  <p:transition/>
  <p:extLst>
    <p:ext uri="{DCECCB84-F9BA-43D5-87BE-67443E8EF086}">
      <p15:sldGuideLst xmlns:p15="http://schemas.microsoft.com/office/powerpoint/2012/main">
        <p15:guide id="1" pos="6000" userDrawn="1">
          <p15:clr>
            <a:srgbClr val="A4A3A4"/>
          </p15:clr>
        </p15:guide>
        <p15:guide id="2" pos="240" userDrawn="1">
          <p15:clr>
            <a:srgbClr val="A4A3A4"/>
          </p15:clr>
        </p15:guide>
        <p15:guide id="3" orient="horz" pos="823" userDrawn="1">
          <p15:clr>
            <a:srgbClr val="A4A3A4"/>
          </p15:clr>
        </p15:guide>
        <p15:guide id="4" orient="horz" pos="4156" userDrawn="1">
          <p15:clr>
            <a:srgbClr val="A4A3A4"/>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theme" Target="../theme/theme1.xml"/><Relationship Id="rId5" Type="http://schemas.openxmlformats.org/officeDocument/2006/relationships/slideLayout" Target="../slideLayouts/slideLayout5.xml"/><Relationship Id="rId61" Type="http://schemas.openxmlformats.org/officeDocument/2006/relationships/image" Target="../media/image3.png"/><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image" Target="../media/image1.jpeg"/><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8853" name="picStripe" descr="E:\Business\2008\RSC Grafikstandard\colourbar_PANTONE293.jpg"/>
          <p:cNvPicPr>
            <a:picLocks noChangeArrowheads="1"/>
          </p:cNvPicPr>
          <p:nvPr/>
        </p:nvPicPr>
        <p:blipFill>
          <a:blip r:embed="rId59" cstate="email">
            <a:extLst>
              <a:ext uri="{28A0092B-C50C-407E-A947-70E740481C1C}">
                <a14:useLocalDpi xmlns:a14="http://schemas.microsoft.com/office/drawing/2010/main" val="0"/>
              </a:ext>
            </a:extLst>
          </a:blip>
          <a:srcRect/>
          <a:stretch>
            <a:fillRect/>
          </a:stretch>
        </p:blipFill>
        <p:spPr bwMode="auto">
          <a:xfrm>
            <a:off x="0" y="6735763"/>
            <a:ext cx="9907588" cy="122237"/>
          </a:xfrm>
          <a:prstGeom prst="rect">
            <a:avLst/>
          </a:prstGeom>
          <a:noFill/>
          <a:ln w="9525">
            <a:noFill/>
            <a:miter lim="800000"/>
            <a:headEnd/>
            <a:tailEnd/>
          </a:ln>
        </p:spPr>
      </p:pic>
      <p:sp>
        <p:nvSpPr>
          <p:cNvPr id="718854" name="tbPageNum"/>
          <p:cNvSpPr txBox="1">
            <a:spLocks noChangeArrowheads="1"/>
          </p:cNvSpPr>
          <p:nvPr/>
        </p:nvSpPr>
        <p:spPr bwMode="white">
          <a:xfrm>
            <a:off x="9525000" y="6742800"/>
            <a:ext cx="263525" cy="107950"/>
          </a:xfrm>
          <a:prstGeom prst="rect">
            <a:avLst/>
          </a:prstGeom>
          <a:noFill/>
          <a:ln w="12700">
            <a:noFill/>
            <a:miter lim="800000"/>
            <a:headEnd/>
            <a:tailEnd/>
          </a:ln>
          <a:effectLst/>
        </p:spPr>
        <p:txBody>
          <a:bodyPr wrap="none" lIns="0" tIns="0" rIns="0" bIns="0" anchor="ctr"/>
          <a:lstStyle/>
          <a:p>
            <a:pPr algn="r" defTabSz="762000">
              <a:lnSpc>
                <a:spcPct val="90000"/>
              </a:lnSpc>
              <a:spcBef>
                <a:spcPts val="0"/>
              </a:spcBef>
            </a:pPr>
            <a:fld id="{BC0CAB5C-00C8-41AE-9AF4-BF935A011671}" type="slidenum">
              <a:rPr lang="en-GB" sz="800" b="0" noProof="0" smtClean="0">
                <a:solidFill>
                  <a:srgbClr val="FFFFFF"/>
                </a:solidFill>
              </a:rPr>
              <a:pPr algn="r" defTabSz="762000">
                <a:lnSpc>
                  <a:spcPct val="90000"/>
                </a:lnSpc>
                <a:spcBef>
                  <a:spcPts val="0"/>
                </a:spcBef>
              </a:pPr>
              <a:t>‹#›</a:t>
            </a:fld>
            <a:endParaRPr lang="en-GB" sz="800" b="0" noProof="0" dirty="0">
              <a:solidFill>
                <a:srgbClr val="FFFFFF"/>
              </a:solidFill>
            </a:endParaRPr>
          </a:p>
        </p:txBody>
      </p:sp>
      <p:sp>
        <p:nvSpPr>
          <p:cNvPr id="718856" name="tbCopyright"/>
          <p:cNvSpPr txBox="1">
            <a:spLocks noChangeArrowheads="1"/>
          </p:cNvSpPr>
          <p:nvPr/>
        </p:nvSpPr>
        <p:spPr bwMode="white">
          <a:xfrm>
            <a:off x="8408988" y="6742800"/>
            <a:ext cx="1112837" cy="107950"/>
          </a:xfrm>
          <a:prstGeom prst="rect">
            <a:avLst/>
          </a:prstGeom>
          <a:noFill/>
          <a:ln w="9525">
            <a:noFill/>
            <a:miter lim="800000"/>
            <a:headEnd type="none" w="sm" len="sm"/>
            <a:tailEnd type="none" w="sm" len="sm"/>
          </a:ln>
          <a:effectLst/>
        </p:spPr>
        <p:txBody>
          <a:bodyPr wrap="none" lIns="0" tIns="0" rIns="0" bIns="0" anchor="ctr"/>
          <a:lstStyle/>
          <a:p>
            <a:pPr algn="r" defTabSz="762000">
              <a:lnSpc>
                <a:spcPct val="90000"/>
              </a:lnSpc>
              <a:spcBef>
                <a:spcPts val="0"/>
              </a:spcBef>
            </a:pPr>
            <a:r>
              <a:rPr lang="en-GB" sz="800" b="0" noProof="0" dirty="0">
                <a:solidFill>
                  <a:srgbClr val="FFFFFF"/>
                </a:solidFill>
              </a:rPr>
              <a:t>© Ricardo-AEA</a:t>
            </a:r>
            <a:r>
              <a:rPr lang="en-GB" sz="800" b="0" baseline="0" noProof="0" dirty="0">
                <a:solidFill>
                  <a:srgbClr val="FFFFFF"/>
                </a:solidFill>
              </a:rPr>
              <a:t> Ltd</a:t>
            </a:r>
            <a:r>
              <a:rPr lang="en-GB" sz="800" b="0" noProof="0" dirty="0">
                <a:solidFill>
                  <a:srgbClr val="FFFFFF"/>
                </a:solidFill>
              </a:rPr>
              <a:t> </a:t>
            </a:r>
          </a:p>
        </p:txBody>
      </p:sp>
      <p:sp>
        <p:nvSpPr>
          <p:cNvPr id="718857" name="tbDocNum"/>
          <p:cNvSpPr txBox="1">
            <a:spLocks noChangeArrowheads="1"/>
          </p:cNvSpPr>
          <p:nvPr/>
        </p:nvSpPr>
        <p:spPr bwMode="white">
          <a:xfrm>
            <a:off x="6861175" y="6742800"/>
            <a:ext cx="1547813" cy="107950"/>
          </a:xfrm>
          <a:prstGeom prst="rect">
            <a:avLst/>
          </a:prstGeom>
          <a:noFill/>
          <a:ln w="12700">
            <a:noFill/>
            <a:miter lim="800000"/>
            <a:headEnd/>
            <a:tailEnd/>
          </a:ln>
          <a:effectLst/>
        </p:spPr>
        <p:txBody>
          <a:bodyPr wrap="none" lIns="0" tIns="0" rIns="0" bIns="0" anchor="ctr"/>
          <a:lstStyle/>
          <a:p>
            <a:pPr defTabSz="762000">
              <a:lnSpc>
                <a:spcPct val="90000"/>
              </a:lnSpc>
              <a:spcBef>
                <a:spcPts val="0"/>
              </a:spcBef>
            </a:pPr>
            <a:r>
              <a:rPr lang="en-GB" sz="800" b="0" noProof="0" dirty="0">
                <a:solidFill>
                  <a:srgbClr val="FFFFFF"/>
                </a:solidFill>
              </a:rPr>
              <a:t> </a:t>
            </a:r>
          </a:p>
        </p:txBody>
      </p:sp>
      <p:sp>
        <p:nvSpPr>
          <p:cNvPr id="718863" name="tbClientName"/>
          <p:cNvSpPr txBox="1">
            <a:spLocks noChangeArrowheads="1"/>
          </p:cNvSpPr>
          <p:nvPr/>
        </p:nvSpPr>
        <p:spPr bwMode="white">
          <a:xfrm>
            <a:off x="1071563" y="6742800"/>
            <a:ext cx="2725737" cy="107950"/>
          </a:xfrm>
          <a:prstGeom prst="rect">
            <a:avLst/>
          </a:prstGeom>
          <a:noFill/>
          <a:ln w="12700">
            <a:noFill/>
            <a:miter lim="800000"/>
            <a:headEnd/>
            <a:tailEnd/>
          </a:ln>
          <a:effectLst/>
        </p:spPr>
        <p:txBody>
          <a:bodyPr wrap="none" lIns="0" tIns="0" rIns="0" bIns="0" anchor="ctr"/>
          <a:lstStyle/>
          <a:p>
            <a:pPr defTabSz="762000">
              <a:lnSpc>
                <a:spcPct val="90000"/>
              </a:lnSpc>
              <a:spcBef>
                <a:spcPts val="0"/>
              </a:spcBef>
            </a:pPr>
            <a:r>
              <a:rPr lang="en-GB" sz="800" b="0" noProof="0" dirty="0">
                <a:solidFill>
                  <a:srgbClr val="FFFFFF"/>
                </a:solidFill>
              </a:rPr>
              <a:t>Ricardo Energy &amp; Environment in Confidence</a:t>
            </a:r>
          </a:p>
        </p:txBody>
      </p:sp>
      <p:sp>
        <p:nvSpPr>
          <p:cNvPr id="718860" name="tbProjNum"/>
          <p:cNvSpPr txBox="1">
            <a:spLocks noChangeArrowheads="1"/>
          </p:cNvSpPr>
          <p:nvPr/>
        </p:nvSpPr>
        <p:spPr bwMode="white">
          <a:xfrm>
            <a:off x="31750" y="6742800"/>
            <a:ext cx="974725" cy="107950"/>
          </a:xfrm>
          <a:prstGeom prst="rect">
            <a:avLst/>
          </a:prstGeom>
          <a:noFill/>
          <a:ln w="12700">
            <a:noFill/>
            <a:miter lim="800000"/>
            <a:headEnd/>
            <a:tailEnd/>
          </a:ln>
          <a:effectLst/>
        </p:spPr>
        <p:txBody>
          <a:bodyPr wrap="none" lIns="0" tIns="0" rIns="0" bIns="0" anchor="ctr"/>
          <a:lstStyle/>
          <a:p>
            <a:pPr defTabSz="762000">
              <a:lnSpc>
                <a:spcPct val="90000"/>
              </a:lnSpc>
              <a:spcBef>
                <a:spcPts val="0"/>
              </a:spcBef>
            </a:pPr>
            <a:r>
              <a:rPr lang="en-GB" sz="800" b="0" noProof="0" dirty="0">
                <a:solidFill>
                  <a:srgbClr val="FFFFFF"/>
                </a:solidFill>
              </a:rPr>
              <a:t> </a:t>
            </a:r>
          </a:p>
        </p:txBody>
      </p:sp>
      <p:sp>
        <p:nvSpPr>
          <p:cNvPr id="718858" name="tbDraft"/>
          <p:cNvSpPr txBox="1">
            <a:spLocks noChangeArrowheads="1"/>
          </p:cNvSpPr>
          <p:nvPr/>
        </p:nvSpPr>
        <p:spPr bwMode="auto">
          <a:xfrm>
            <a:off x="4900611" y="0"/>
            <a:ext cx="3560762" cy="299295"/>
          </a:xfrm>
          <a:prstGeom prst="rect">
            <a:avLst/>
          </a:prstGeom>
          <a:noFill/>
          <a:ln w="6350" algn="ctr">
            <a:noFill/>
            <a:miter lim="800000"/>
            <a:headEnd/>
            <a:tailEnd/>
          </a:ln>
          <a:effectLst/>
        </p:spPr>
        <p:txBody>
          <a:bodyPr wrap="square" lIns="0" tIns="72000" rIns="0" bIns="72000">
            <a:spAutoFit/>
          </a:bodyPr>
          <a:lstStyle/>
          <a:p>
            <a:pPr algn="r" defTabSz="762000">
              <a:spcBef>
                <a:spcPct val="50000"/>
              </a:spcBef>
            </a:pPr>
            <a:r>
              <a:rPr lang="en-GB" sz="1000" b="1" noProof="0" dirty="0">
                <a:solidFill>
                  <a:srgbClr val="DC241F"/>
                </a:solidFill>
              </a:rPr>
              <a:t> </a:t>
            </a:r>
          </a:p>
        </p:txBody>
      </p:sp>
      <p:sp>
        <p:nvSpPr>
          <p:cNvPr id="718850" name="recContent"/>
          <p:cNvSpPr>
            <a:spLocks noGrp="1" noChangeArrowheads="1"/>
          </p:cNvSpPr>
          <p:nvPr>
            <p:ph type="body" idx="1"/>
          </p:nvPr>
        </p:nvSpPr>
        <p:spPr bwMode="auto">
          <a:xfrm>
            <a:off x="381000" y="1306513"/>
            <a:ext cx="9144000" cy="5291137"/>
          </a:xfrm>
          <a:prstGeom prst="rect">
            <a:avLst/>
          </a:prstGeom>
          <a:noFill/>
          <a:ln w="12700" algn="ctr">
            <a:noFill/>
            <a:miter lim="800000"/>
            <a:headEnd/>
            <a:tailEnd/>
          </a:ln>
          <a:effectLst/>
        </p:spPr>
        <p:txBody>
          <a:bodyPr vert="horz" wrap="square" lIns="0" tIns="0" rIns="0" bIns="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718852" name="recTitle"/>
          <p:cNvSpPr>
            <a:spLocks noGrp="1" noChangeArrowheads="1"/>
          </p:cNvSpPr>
          <p:nvPr>
            <p:ph type="title"/>
          </p:nvPr>
        </p:nvSpPr>
        <p:spPr bwMode="auto">
          <a:xfrm>
            <a:off x="152397" y="304798"/>
            <a:ext cx="7548325" cy="307777"/>
          </a:xfrm>
          <a:prstGeom prst="rect">
            <a:avLst/>
          </a:prstGeom>
          <a:noFill/>
          <a:ln w="12700">
            <a:noFill/>
            <a:miter lim="800000"/>
            <a:headEnd/>
            <a:tailEnd/>
          </a:ln>
          <a:effectLst/>
        </p:spPr>
        <p:txBody>
          <a:bodyPr vert="horz" wrap="square" lIns="0" tIns="0" rIns="0" bIns="0" numCol="1" anchor="t" anchorCtr="0" compatLnSpc="1">
            <a:prstTxWarp prst="textNoShape">
              <a:avLst/>
            </a:prstTxWarp>
            <a:spAutoFit/>
          </a:bodyPr>
          <a:lstStyle/>
          <a:p>
            <a:pPr lvl="0"/>
            <a:r>
              <a:rPr lang="en-GB" noProof="0" dirty="0"/>
              <a:t>THIS IS THE SLIDE MASTER - EDIT HEADER &amp; FOOTER HERE</a:t>
            </a:r>
          </a:p>
        </p:txBody>
      </p:sp>
      <p:pic>
        <p:nvPicPr>
          <p:cNvPr id="3" name="Picture 2" descr="Logo, company name&#10;&#10;Description automatically generated">
            <a:extLst>
              <a:ext uri="{FF2B5EF4-FFF2-40B4-BE49-F238E27FC236}">
                <a16:creationId xmlns:a16="http://schemas.microsoft.com/office/drawing/2014/main" id="{C293B14F-1A01-472B-94C5-7BD795A0F196}"/>
              </a:ext>
            </a:extLst>
          </p:cNvPr>
          <p:cNvPicPr>
            <a:picLocks noChangeAspect="1"/>
          </p:cNvPicPr>
          <p:nvPr userDrawn="1"/>
        </p:nvPicPr>
        <p:blipFill>
          <a:blip r:embed="rId60" cstate="print">
            <a:extLst>
              <a:ext uri="{28A0092B-C50C-407E-A947-70E740481C1C}">
                <a14:useLocalDpi xmlns:a14="http://schemas.microsoft.com/office/drawing/2010/main" val="0"/>
              </a:ext>
            </a:extLst>
          </a:blip>
          <a:stretch>
            <a:fillRect/>
          </a:stretch>
        </p:blipFill>
        <p:spPr>
          <a:xfrm>
            <a:off x="7840545" y="149647"/>
            <a:ext cx="760651" cy="744413"/>
          </a:xfrm>
          <a:prstGeom prst="rect">
            <a:avLst/>
          </a:prstGeom>
        </p:spPr>
      </p:pic>
      <p:pic>
        <p:nvPicPr>
          <p:cNvPr id="13" name="picLogo">
            <a:extLst>
              <a:ext uri="{FF2B5EF4-FFF2-40B4-BE49-F238E27FC236}">
                <a16:creationId xmlns:a16="http://schemas.microsoft.com/office/drawing/2014/main" id="{3A6F4746-D450-482C-89A7-B9A0D6F71F4F}"/>
              </a:ext>
            </a:extLst>
          </p:cNvPr>
          <p:cNvPicPr>
            <a:picLocks noChangeAspect="1" noChangeArrowheads="1"/>
          </p:cNvPicPr>
          <p:nvPr userDrawn="1"/>
        </p:nvPicPr>
        <p:blipFill>
          <a:blip r:embed="rId61" cstate="email">
            <a:extLst>
              <a:ext uri="{28A0092B-C50C-407E-A947-70E740481C1C}">
                <a14:useLocalDpi xmlns:a14="http://schemas.microsoft.com/office/drawing/2010/main" val="0"/>
              </a:ext>
            </a:extLst>
          </a:blip>
          <a:srcRect/>
          <a:stretch>
            <a:fillRect/>
          </a:stretch>
        </p:blipFill>
        <p:spPr bwMode="auto">
          <a:xfrm>
            <a:off x="8772757" y="313551"/>
            <a:ext cx="760651" cy="49047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89" r:id="rId1"/>
    <p:sldLayoutId id="2147483685" r:id="rId2"/>
    <p:sldLayoutId id="2147483714" r:id="rId3"/>
    <p:sldLayoutId id="2147483686" r:id="rId4"/>
    <p:sldLayoutId id="2147483658" r:id="rId5"/>
    <p:sldLayoutId id="2147483688" r:id="rId6"/>
    <p:sldLayoutId id="2147483705" r:id="rId7"/>
    <p:sldLayoutId id="2147483718" r:id="rId8"/>
    <p:sldLayoutId id="2147483706" r:id="rId9"/>
    <p:sldLayoutId id="2147483707" r:id="rId10"/>
    <p:sldLayoutId id="2147483708" r:id="rId11"/>
    <p:sldLayoutId id="2147483709" r:id="rId12"/>
    <p:sldLayoutId id="2147483710" r:id="rId13"/>
    <p:sldLayoutId id="2147483716" r:id="rId14"/>
    <p:sldLayoutId id="2147483717" r:id="rId15"/>
    <p:sldLayoutId id="2147483687" r:id="rId16"/>
    <p:sldLayoutId id="2147483736" r:id="rId17"/>
    <p:sldLayoutId id="2147483732" r:id="rId18"/>
    <p:sldLayoutId id="2147483737" r:id="rId19"/>
    <p:sldLayoutId id="2147483733" r:id="rId20"/>
    <p:sldLayoutId id="2147483730" r:id="rId21"/>
    <p:sldLayoutId id="2147483735" r:id="rId22"/>
    <p:sldLayoutId id="2147483738" r:id="rId23"/>
    <p:sldLayoutId id="2147483734" r:id="rId24"/>
    <p:sldLayoutId id="2147483713" r:id="rId25"/>
    <p:sldLayoutId id="2147483751" r:id="rId26"/>
    <p:sldLayoutId id="2147483752" r:id="rId27"/>
    <p:sldLayoutId id="2147483712" r:id="rId28"/>
    <p:sldLayoutId id="2147483754" r:id="rId29"/>
    <p:sldLayoutId id="2147483753" r:id="rId30"/>
    <p:sldLayoutId id="2147483728" r:id="rId31"/>
    <p:sldLayoutId id="2147483742" r:id="rId32"/>
    <p:sldLayoutId id="2147483726" r:id="rId33"/>
    <p:sldLayoutId id="2147483723" r:id="rId34"/>
    <p:sldLayoutId id="2147483724" r:id="rId35"/>
    <p:sldLayoutId id="2147483725" r:id="rId36"/>
    <p:sldLayoutId id="2147483719" r:id="rId37"/>
    <p:sldLayoutId id="2147483720" r:id="rId38"/>
    <p:sldLayoutId id="2147483721" r:id="rId39"/>
    <p:sldLayoutId id="2147483722" r:id="rId40"/>
    <p:sldLayoutId id="2147483743" r:id="rId41"/>
    <p:sldLayoutId id="2147483745" r:id="rId42"/>
    <p:sldLayoutId id="2147483746" r:id="rId43"/>
    <p:sldLayoutId id="2147483747" r:id="rId44"/>
    <p:sldLayoutId id="2147483748" r:id="rId45"/>
    <p:sldLayoutId id="2147483749" r:id="rId46"/>
    <p:sldLayoutId id="2147483711" r:id="rId47"/>
    <p:sldLayoutId id="2147483744" r:id="rId48"/>
    <p:sldLayoutId id="2147483690" r:id="rId49"/>
    <p:sldLayoutId id="2147483704" r:id="rId50"/>
    <p:sldLayoutId id="2147483682" r:id="rId51"/>
    <p:sldLayoutId id="2147483761" r:id="rId52"/>
    <p:sldLayoutId id="2147483767" r:id="rId53"/>
    <p:sldLayoutId id="2147483763" r:id="rId54"/>
    <p:sldLayoutId id="2147483680" r:id="rId55"/>
    <p:sldLayoutId id="2147483772" r:id="rId56"/>
    <p:sldLayoutId id="2147483773" r:id="rId57"/>
  </p:sldLayoutIdLst>
  <p:transition/>
  <p:txStyles>
    <p:titleStyle>
      <a:lvl1pPr algn="l" defTabSz="361950" rtl="0" eaLnBrk="1" fontAlgn="base" hangingPunct="1">
        <a:spcBef>
          <a:spcPct val="0"/>
        </a:spcBef>
        <a:spcAft>
          <a:spcPct val="0"/>
        </a:spcAft>
        <a:defRPr sz="2000" b="1" baseline="0">
          <a:solidFill>
            <a:srgbClr val="006BB7"/>
          </a:solidFill>
          <a:latin typeface="+mj-lt"/>
          <a:ea typeface="+mj-ea"/>
          <a:cs typeface="+mj-cs"/>
        </a:defRPr>
      </a:lvl1pPr>
      <a:lvl2pPr algn="l" defTabSz="361950" rtl="0" eaLnBrk="1" fontAlgn="base" hangingPunct="1">
        <a:spcBef>
          <a:spcPct val="0"/>
        </a:spcBef>
        <a:spcAft>
          <a:spcPct val="0"/>
        </a:spcAft>
        <a:defRPr sz="2000" b="1">
          <a:solidFill>
            <a:schemeClr val="accent1"/>
          </a:solidFill>
          <a:latin typeface="Arial" charset="0"/>
        </a:defRPr>
      </a:lvl2pPr>
      <a:lvl3pPr algn="l" defTabSz="361950" rtl="0" eaLnBrk="1" fontAlgn="base" hangingPunct="1">
        <a:spcBef>
          <a:spcPct val="0"/>
        </a:spcBef>
        <a:spcAft>
          <a:spcPct val="0"/>
        </a:spcAft>
        <a:defRPr sz="2000" b="1">
          <a:solidFill>
            <a:schemeClr val="accent1"/>
          </a:solidFill>
          <a:latin typeface="Arial" charset="0"/>
        </a:defRPr>
      </a:lvl3pPr>
      <a:lvl4pPr algn="l" defTabSz="361950" rtl="0" eaLnBrk="1" fontAlgn="base" hangingPunct="1">
        <a:spcBef>
          <a:spcPct val="0"/>
        </a:spcBef>
        <a:spcAft>
          <a:spcPct val="0"/>
        </a:spcAft>
        <a:defRPr sz="2000" b="1">
          <a:solidFill>
            <a:schemeClr val="accent1"/>
          </a:solidFill>
          <a:latin typeface="Arial" charset="0"/>
        </a:defRPr>
      </a:lvl4pPr>
      <a:lvl5pPr algn="l" defTabSz="361950" rtl="0" eaLnBrk="1" fontAlgn="base" hangingPunct="1">
        <a:spcBef>
          <a:spcPct val="0"/>
        </a:spcBef>
        <a:spcAft>
          <a:spcPct val="0"/>
        </a:spcAft>
        <a:defRPr sz="2000" b="1">
          <a:solidFill>
            <a:schemeClr val="accent1"/>
          </a:solidFill>
          <a:latin typeface="Arial" charset="0"/>
        </a:defRPr>
      </a:lvl5pPr>
      <a:lvl6pPr marL="457200" algn="l" defTabSz="361950" rtl="0" eaLnBrk="1" fontAlgn="base" hangingPunct="1">
        <a:spcBef>
          <a:spcPct val="0"/>
        </a:spcBef>
        <a:spcAft>
          <a:spcPct val="0"/>
        </a:spcAft>
        <a:defRPr sz="2000" b="1">
          <a:solidFill>
            <a:schemeClr val="accent1"/>
          </a:solidFill>
          <a:latin typeface="Arial" charset="0"/>
        </a:defRPr>
      </a:lvl6pPr>
      <a:lvl7pPr marL="914400" algn="l" defTabSz="361950" rtl="0" eaLnBrk="1" fontAlgn="base" hangingPunct="1">
        <a:spcBef>
          <a:spcPct val="0"/>
        </a:spcBef>
        <a:spcAft>
          <a:spcPct val="0"/>
        </a:spcAft>
        <a:defRPr sz="2000" b="1">
          <a:solidFill>
            <a:schemeClr val="accent1"/>
          </a:solidFill>
          <a:latin typeface="Arial" charset="0"/>
        </a:defRPr>
      </a:lvl7pPr>
      <a:lvl8pPr marL="1371600" algn="l" defTabSz="361950" rtl="0" eaLnBrk="1" fontAlgn="base" hangingPunct="1">
        <a:spcBef>
          <a:spcPct val="0"/>
        </a:spcBef>
        <a:spcAft>
          <a:spcPct val="0"/>
        </a:spcAft>
        <a:defRPr sz="2000" b="1">
          <a:solidFill>
            <a:schemeClr val="accent1"/>
          </a:solidFill>
          <a:latin typeface="Arial" charset="0"/>
        </a:defRPr>
      </a:lvl8pPr>
      <a:lvl9pPr marL="1828800" algn="l" defTabSz="361950" rtl="0" eaLnBrk="1" fontAlgn="base" hangingPunct="1">
        <a:spcBef>
          <a:spcPct val="0"/>
        </a:spcBef>
        <a:spcAft>
          <a:spcPct val="0"/>
        </a:spcAft>
        <a:defRPr sz="2000" b="1">
          <a:solidFill>
            <a:schemeClr val="accent1"/>
          </a:solidFill>
          <a:latin typeface="Arial" charset="0"/>
        </a:defRPr>
      </a:lvl9pPr>
    </p:titleStyle>
    <p:bodyStyle>
      <a:lvl1pPr marL="270000" indent="-270000" algn="l" defTabSz="457200" rtl="0" eaLnBrk="1" fontAlgn="base" hangingPunct="1">
        <a:spcBef>
          <a:spcPts val="1000"/>
        </a:spcBef>
        <a:spcAft>
          <a:spcPct val="0"/>
        </a:spcAft>
        <a:buClr>
          <a:srgbClr val="A7A9AC"/>
        </a:buClr>
        <a:buSzPct val="100000"/>
        <a:buFont typeface="Narkisim" pitchFamily="34" charset="-79"/>
        <a:buChar char="•"/>
        <a:defRPr>
          <a:solidFill>
            <a:srgbClr val="000000"/>
          </a:solidFill>
          <a:latin typeface="+mn-lt"/>
          <a:ea typeface="+mn-ea"/>
          <a:cs typeface="+mn-cs"/>
        </a:defRPr>
      </a:lvl1pPr>
      <a:lvl2pPr marL="540000" indent="-269875" algn="l" defTabSz="457200" rtl="0" eaLnBrk="1" fontAlgn="base" hangingPunct="1">
        <a:spcBef>
          <a:spcPts val="500"/>
        </a:spcBef>
        <a:spcAft>
          <a:spcPct val="0"/>
        </a:spcAft>
        <a:buClr>
          <a:srgbClr val="A7A9AC"/>
        </a:buClr>
        <a:buSzPct val="100000"/>
        <a:buChar char="–"/>
        <a:defRPr>
          <a:solidFill>
            <a:srgbClr val="000000"/>
          </a:solidFill>
          <a:latin typeface="+mn-lt"/>
        </a:defRPr>
      </a:lvl2pPr>
      <a:lvl3pPr marL="809625" indent="-270000" algn="l" defTabSz="457200" rtl="0" eaLnBrk="1" fontAlgn="base" hangingPunct="1">
        <a:spcBef>
          <a:spcPts val="500"/>
        </a:spcBef>
        <a:spcAft>
          <a:spcPct val="0"/>
        </a:spcAft>
        <a:buClr>
          <a:srgbClr val="A7A9AC"/>
        </a:buClr>
        <a:buSzPct val="100000"/>
        <a:buChar char="•"/>
        <a:defRPr>
          <a:solidFill>
            <a:srgbClr val="000000"/>
          </a:solidFill>
          <a:latin typeface="+mn-lt"/>
        </a:defRPr>
      </a:lvl3pPr>
      <a:lvl4pPr marL="1080000" indent="-270000" algn="l" defTabSz="457200" rtl="0" eaLnBrk="1" fontAlgn="base" hangingPunct="1">
        <a:spcBef>
          <a:spcPts val="500"/>
        </a:spcBef>
        <a:spcAft>
          <a:spcPct val="0"/>
        </a:spcAft>
        <a:buClr>
          <a:srgbClr val="A7A9AC"/>
        </a:buClr>
        <a:buSzPct val="100000"/>
        <a:buChar char="–"/>
        <a:defRPr>
          <a:solidFill>
            <a:srgbClr val="000000"/>
          </a:solidFill>
          <a:latin typeface="+mn-lt"/>
        </a:defRPr>
      </a:lvl4pPr>
      <a:lvl5pPr marL="1350000" indent="-268288" algn="l" defTabSz="457200" rtl="0" eaLnBrk="1" fontAlgn="base" hangingPunct="1">
        <a:spcBef>
          <a:spcPts val="500"/>
        </a:spcBef>
        <a:spcAft>
          <a:spcPct val="0"/>
        </a:spcAft>
        <a:buClr>
          <a:srgbClr val="A7A9AC"/>
        </a:buClr>
        <a:buSzPct val="100000"/>
        <a:buChar char="•"/>
        <a:defRPr>
          <a:solidFill>
            <a:srgbClr val="000000"/>
          </a:solidFill>
          <a:latin typeface="+mn-lt"/>
        </a:defRPr>
      </a:lvl5pPr>
      <a:lvl6pPr marL="1817688" indent="-268288" algn="l" defTabSz="457200" rtl="0" eaLnBrk="1" fontAlgn="base" hangingPunct="1">
        <a:spcBef>
          <a:spcPct val="25000"/>
        </a:spcBef>
        <a:spcAft>
          <a:spcPct val="0"/>
        </a:spcAft>
        <a:buClr>
          <a:schemeClr val="accent2"/>
        </a:buClr>
        <a:buSzPct val="100000"/>
        <a:buChar char="•"/>
        <a:defRPr>
          <a:solidFill>
            <a:schemeClr val="tx1"/>
          </a:solidFill>
          <a:latin typeface="+mn-lt"/>
        </a:defRPr>
      </a:lvl6pPr>
      <a:lvl7pPr marL="2274888" indent="-268288" algn="l" defTabSz="457200" rtl="0" eaLnBrk="1" fontAlgn="base" hangingPunct="1">
        <a:spcBef>
          <a:spcPct val="25000"/>
        </a:spcBef>
        <a:spcAft>
          <a:spcPct val="0"/>
        </a:spcAft>
        <a:buClr>
          <a:schemeClr val="accent2"/>
        </a:buClr>
        <a:buSzPct val="100000"/>
        <a:buChar char="•"/>
        <a:defRPr>
          <a:solidFill>
            <a:schemeClr val="tx1"/>
          </a:solidFill>
          <a:latin typeface="+mn-lt"/>
        </a:defRPr>
      </a:lvl7pPr>
      <a:lvl8pPr marL="2732088" indent="-268288" algn="l" defTabSz="457200" rtl="0" eaLnBrk="1" fontAlgn="base" hangingPunct="1">
        <a:spcBef>
          <a:spcPct val="25000"/>
        </a:spcBef>
        <a:spcAft>
          <a:spcPct val="0"/>
        </a:spcAft>
        <a:buClr>
          <a:schemeClr val="accent2"/>
        </a:buClr>
        <a:buSzPct val="100000"/>
        <a:buChar char="•"/>
        <a:defRPr>
          <a:solidFill>
            <a:schemeClr val="tx1"/>
          </a:solidFill>
          <a:latin typeface="+mn-lt"/>
        </a:defRPr>
      </a:lvl8pPr>
      <a:lvl9pPr marL="3189288" indent="-268288" algn="l" defTabSz="457200" rtl="0" eaLnBrk="1" fontAlgn="base" hangingPunct="1">
        <a:spcBef>
          <a:spcPct val="25000"/>
        </a:spcBef>
        <a:spcAft>
          <a:spcPct val="0"/>
        </a:spcAft>
        <a:buClr>
          <a:schemeClr val="accent2"/>
        </a:buClr>
        <a:buSzPct val="10000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1.jpeg"/><Relationship Id="rId1" Type="http://schemas.openxmlformats.org/officeDocument/2006/relationships/slideLayout" Target="../slideLayouts/slideLayout52.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7FED064-D453-4986-9090-E97E06DEFDD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520"/>
          <a:stretch/>
        </p:blipFill>
        <p:spPr bwMode="auto">
          <a:xfrm>
            <a:off x="-1" y="128544"/>
            <a:ext cx="9911310" cy="6189439"/>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6">
            <a:extLst>
              <a:ext uri="{FF2B5EF4-FFF2-40B4-BE49-F238E27FC236}">
                <a16:creationId xmlns:a16="http://schemas.microsoft.com/office/drawing/2014/main" id="{DEC09BC8-25AC-4FC9-85DB-2410BAB75A70}"/>
              </a:ext>
            </a:extLst>
          </p:cNvPr>
          <p:cNvSpPr txBox="1">
            <a:spLocks/>
          </p:cNvSpPr>
          <p:nvPr/>
        </p:nvSpPr>
        <p:spPr bwMode="auto">
          <a:xfrm>
            <a:off x="0" y="4438481"/>
            <a:ext cx="4491687" cy="1107309"/>
          </a:xfrm>
          <a:prstGeom prst="rect">
            <a:avLst/>
          </a:prstGeom>
          <a:blipFill dpi="0" rotWithShape="1">
            <a:blip r:embed="rId3" cstate="email">
              <a:extLst>
                <a:ext uri="{28A0092B-C50C-407E-A947-70E740481C1C}">
                  <a14:useLocalDpi xmlns:a14="http://schemas.microsoft.com/office/drawing/2010/main"/>
                </a:ext>
              </a:extLst>
            </a:blip>
            <a:srcRect/>
            <a:stretch>
              <a:fillRect/>
            </a:stretch>
          </a:blipFill>
          <a:ln w="12700" algn="ctr">
            <a:noFill/>
            <a:miter lim="800000"/>
            <a:headEnd/>
            <a:tailEnd/>
          </a:ln>
          <a:effectLst/>
        </p:spPr>
        <p:txBody>
          <a:bodyPr vert="horz" wrap="square" lIns="144000" tIns="144000" rIns="144000" bIns="216000" numCol="1" anchor="t" anchorCtr="0" compatLnSpc="1">
            <a:prstTxWarp prst="textNoShape">
              <a:avLst/>
            </a:prstTxWarp>
            <a:spAutoFit/>
          </a:bodyPr>
          <a:lstStyle>
            <a:lvl1pPr marL="72000" indent="-72000" algn="l" defTabSz="360000" rtl="0" eaLnBrk="1" fontAlgn="base" hangingPunct="1">
              <a:spcBef>
                <a:spcPts val="0"/>
              </a:spcBef>
              <a:spcAft>
                <a:spcPts val="1000"/>
              </a:spcAft>
              <a:buClr>
                <a:srgbClr val="A7A9AC"/>
              </a:buClr>
              <a:buSzPct val="25000"/>
              <a:buFont typeface="Arial" panose="020B0604020202020204" pitchFamily="34" charset="0"/>
              <a:buChar char=" "/>
              <a:tabLst>
                <a:tab pos="72000" algn="l"/>
              </a:tabLst>
              <a:defRPr sz="2000" b="1">
                <a:solidFill>
                  <a:srgbClr val="FFFFFF"/>
                </a:solidFill>
                <a:latin typeface="+mn-lt"/>
                <a:ea typeface="+mn-ea"/>
                <a:cs typeface="+mn-cs"/>
              </a:defRPr>
            </a:lvl1pPr>
            <a:lvl2pPr marL="72000" indent="-72000" algn="l" defTabSz="360000" rtl="0" eaLnBrk="1" fontAlgn="base" hangingPunct="1">
              <a:spcBef>
                <a:spcPts val="0"/>
              </a:spcBef>
              <a:spcAft>
                <a:spcPct val="0"/>
              </a:spcAft>
              <a:buClr>
                <a:srgbClr val="A7A9AC"/>
              </a:buClr>
              <a:buSzPct val="25000"/>
              <a:buFont typeface="Arial" panose="020B0604020202020204" pitchFamily="34" charset="0"/>
              <a:buChar char=" "/>
              <a:tabLst>
                <a:tab pos="72000" algn="l"/>
              </a:tabLst>
              <a:defRPr sz="1600">
                <a:solidFill>
                  <a:srgbClr val="FFFFFF"/>
                </a:solidFill>
                <a:latin typeface="+mn-lt"/>
              </a:defRPr>
            </a:lvl2pPr>
            <a:lvl3pPr marL="357188" indent="-269875" algn="l" defTabSz="457200" rtl="0" eaLnBrk="1" fontAlgn="base" hangingPunct="1">
              <a:spcBef>
                <a:spcPts val="500"/>
              </a:spcBef>
              <a:spcAft>
                <a:spcPct val="0"/>
              </a:spcAft>
              <a:buClr>
                <a:srgbClr val="A7A9AC"/>
              </a:buClr>
              <a:buSzPct val="100000"/>
              <a:buChar char="•"/>
              <a:defRPr sz="1600">
                <a:solidFill>
                  <a:srgbClr val="FFFFFF"/>
                </a:solidFill>
                <a:latin typeface="+mn-lt"/>
              </a:defRPr>
            </a:lvl3pPr>
            <a:lvl4pPr marL="623888" indent="-269875" algn="l" defTabSz="457200" rtl="0" eaLnBrk="1" fontAlgn="base" hangingPunct="1">
              <a:spcBef>
                <a:spcPts val="500"/>
              </a:spcBef>
              <a:spcAft>
                <a:spcPct val="0"/>
              </a:spcAft>
              <a:buClr>
                <a:srgbClr val="A7A9AC"/>
              </a:buClr>
              <a:buSzPct val="100000"/>
              <a:buChar char="–"/>
              <a:defRPr sz="1600">
                <a:solidFill>
                  <a:srgbClr val="FFFFFF"/>
                </a:solidFill>
                <a:latin typeface="+mn-lt"/>
              </a:defRPr>
            </a:lvl4pPr>
            <a:lvl5pPr marL="898525" indent="-265113" algn="l" defTabSz="457200" rtl="0" eaLnBrk="1" fontAlgn="base" hangingPunct="1">
              <a:spcBef>
                <a:spcPts val="500"/>
              </a:spcBef>
              <a:spcAft>
                <a:spcPct val="0"/>
              </a:spcAft>
              <a:buClr>
                <a:srgbClr val="A7A9AC"/>
              </a:buClr>
              <a:buSzPct val="100000"/>
              <a:buChar char="•"/>
              <a:defRPr sz="1600">
                <a:solidFill>
                  <a:srgbClr val="FFFFFF"/>
                </a:solidFill>
                <a:latin typeface="+mn-lt"/>
              </a:defRPr>
            </a:lvl5pPr>
            <a:lvl6pPr marL="1817688" indent="-268288" algn="l" defTabSz="457200" rtl="0" eaLnBrk="1" fontAlgn="base" hangingPunct="1">
              <a:spcBef>
                <a:spcPct val="25000"/>
              </a:spcBef>
              <a:spcAft>
                <a:spcPct val="0"/>
              </a:spcAft>
              <a:buClr>
                <a:schemeClr val="accent2"/>
              </a:buClr>
              <a:buSzPct val="100000"/>
              <a:buChar char="•"/>
              <a:defRPr>
                <a:solidFill>
                  <a:schemeClr val="tx1"/>
                </a:solidFill>
                <a:latin typeface="+mn-lt"/>
              </a:defRPr>
            </a:lvl6pPr>
            <a:lvl7pPr marL="2274888" indent="-268288" algn="l" defTabSz="457200" rtl="0" eaLnBrk="1" fontAlgn="base" hangingPunct="1">
              <a:spcBef>
                <a:spcPct val="25000"/>
              </a:spcBef>
              <a:spcAft>
                <a:spcPct val="0"/>
              </a:spcAft>
              <a:buClr>
                <a:schemeClr val="accent2"/>
              </a:buClr>
              <a:buSzPct val="100000"/>
              <a:buChar char="•"/>
              <a:defRPr>
                <a:solidFill>
                  <a:schemeClr val="tx1"/>
                </a:solidFill>
                <a:latin typeface="+mn-lt"/>
              </a:defRPr>
            </a:lvl7pPr>
            <a:lvl8pPr marL="2732088" indent="-268288" algn="l" defTabSz="457200" rtl="0" eaLnBrk="1" fontAlgn="base" hangingPunct="1">
              <a:spcBef>
                <a:spcPct val="25000"/>
              </a:spcBef>
              <a:spcAft>
                <a:spcPct val="0"/>
              </a:spcAft>
              <a:buClr>
                <a:schemeClr val="accent2"/>
              </a:buClr>
              <a:buSzPct val="100000"/>
              <a:buChar char="•"/>
              <a:defRPr>
                <a:solidFill>
                  <a:schemeClr val="tx1"/>
                </a:solidFill>
                <a:latin typeface="+mn-lt"/>
              </a:defRPr>
            </a:lvl8pPr>
            <a:lvl9pPr marL="3189288" indent="-268288" algn="l" defTabSz="457200" rtl="0" eaLnBrk="1" fontAlgn="base" hangingPunct="1">
              <a:spcBef>
                <a:spcPct val="25000"/>
              </a:spcBef>
              <a:spcAft>
                <a:spcPct val="0"/>
              </a:spcAft>
              <a:buClr>
                <a:schemeClr val="accent2"/>
              </a:buClr>
              <a:buSzPct val="100000"/>
              <a:buChar char="•"/>
              <a:defRPr>
                <a:solidFill>
                  <a:schemeClr val="tx1"/>
                </a:solidFill>
                <a:latin typeface="+mn-lt"/>
              </a:defRPr>
            </a:lvl9pPr>
          </a:lstStyle>
          <a:p>
            <a:r>
              <a:rPr lang="en-GB" dirty="0"/>
              <a:t>Suffolk climate emergency plan</a:t>
            </a:r>
          </a:p>
          <a:p>
            <a:r>
              <a:rPr lang="en-GB" dirty="0"/>
              <a:t>Summary of priority actions</a:t>
            </a:r>
          </a:p>
        </p:txBody>
      </p:sp>
      <p:pic>
        <p:nvPicPr>
          <p:cNvPr id="5" name="Picture 4" descr="Logo, company name&#10;&#10;Description automatically generated">
            <a:extLst>
              <a:ext uri="{FF2B5EF4-FFF2-40B4-BE49-F238E27FC236}">
                <a16:creationId xmlns:a16="http://schemas.microsoft.com/office/drawing/2014/main" id="{1AA3CE78-D86A-449C-ABC2-54E261362C6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28544"/>
            <a:ext cx="4491687" cy="4395800"/>
          </a:xfrm>
          <a:prstGeom prst="rect">
            <a:avLst/>
          </a:prstGeom>
        </p:spPr>
      </p:pic>
    </p:spTree>
    <p:extLst>
      <p:ext uri="{BB962C8B-B14F-4D97-AF65-F5344CB8AC3E}">
        <p14:creationId xmlns:p14="http://schemas.microsoft.com/office/powerpoint/2010/main" val="391776203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9B5384-28AE-4A10-ABCD-68E5CB07FC95}"/>
              </a:ext>
            </a:extLst>
          </p:cNvPr>
          <p:cNvSpPr>
            <a:spLocks noGrp="1"/>
          </p:cNvSpPr>
          <p:nvPr>
            <p:ph idx="1"/>
          </p:nvPr>
        </p:nvSpPr>
        <p:spPr/>
        <p:txBody>
          <a:bodyPr/>
          <a:lstStyle/>
          <a:p>
            <a:r>
              <a:rPr lang="en-GB" dirty="0"/>
              <a:t>This slide pack summarises the priority actions for delivering carbon neutrality by 2030 that were discussed in the 6 workshops run over November and December 2020. The workshops were:</a:t>
            </a:r>
          </a:p>
          <a:p>
            <a:pPr lvl="1"/>
            <a:r>
              <a:rPr lang="en-GB" dirty="0"/>
              <a:t>Sustainable buildings</a:t>
            </a:r>
          </a:p>
          <a:p>
            <a:pPr lvl="1"/>
            <a:r>
              <a:rPr lang="en-GB" dirty="0"/>
              <a:t>Small industrial and commercial energy users</a:t>
            </a:r>
          </a:p>
          <a:p>
            <a:pPr lvl="1"/>
            <a:r>
              <a:rPr lang="en-GB" dirty="0"/>
              <a:t>Large industrial and commercial energy users</a:t>
            </a:r>
          </a:p>
          <a:p>
            <a:pPr lvl="1"/>
            <a:r>
              <a:rPr lang="en-GB" dirty="0"/>
              <a:t>Transport</a:t>
            </a:r>
          </a:p>
          <a:p>
            <a:pPr lvl="1"/>
            <a:r>
              <a:rPr lang="en-GB" dirty="0"/>
              <a:t>Energy and planning</a:t>
            </a:r>
          </a:p>
          <a:p>
            <a:pPr lvl="1"/>
            <a:r>
              <a:rPr lang="en-GB" dirty="0"/>
              <a:t>Community action</a:t>
            </a:r>
          </a:p>
          <a:p>
            <a:r>
              <a:rPr lang="en-GB" dirty="0"/>
              <a:t>This does not represent the totality of actions that will be needed to deliver carbon neutrality in Suffolk – action will also be needed in other sectors such as waste and agriculture.</a:t>
            </a:r>
          </a:p>
        </p:txBody>
      </p:sp>
      <p:sp>
        <p:nvSpPr>
          <p:cNvPr id="3" name="Title 2">
            <a:extLst>
              <a:ext uri="{FF2B5EF4-FFF2-40B4-BE49-F238E27FC236}">
                <a16:creationId xmlns:a16="http://schemas.microsoft.com/office/drawing/2014/main" id="{E4195FBE-F26E-4739-8252-9356BB7ECC19}"/>
              </a:ext>
            </a:extLst>
          </p:cNvPr>
          <p:cNvSpPr>
            <a:spLocks noGrp="1"/>
          </p:cNvSpPr>
          <p:nvPr>
            <p:ph type="title"/>
          </p:nvPr>
        </p:nvSpPr>
        <p:spPr/>
        <p:txBody>
          <a:bodyPr/>
          <a:lstStyle/>
          <a:p>
            <a:r>
              <a:rPr lang="en-GB" dirty="0"/>
              <a:t>Introduction</a:t>
            </a:r>
          </a:p>
        </p:txBody>
      </p:sp>
    </p:spTree>
    <p:extLst>
      <p:ext uri="{BB962C8B-B14F-4D97-AF65-F5344CB8AC3E}">
        <p14:creationId xmlns:p14="http://schemas.microsoft.com/office/powerpoint/2010/main" val="248970580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DB9CCB-526D-4A2B-A77E-BC3A40FF1A39}"/>
              </a:ext>
            </a:extLst>
          </p:cNvPr>
          <p:cNvSpPr>
            <a:spLocks noGrp="1"/>
          </p:cNvSpPr>
          <p:nvPr>
            <p:ph type="title"/>
          </p:nvPr>
        </p:nvSpPr>
        <p:spPr/>
        <p:txBody>
          <a:bodyPr/>
          <a:lstStyle/>
          <a:p>
            <a:r>
              <a:rPr lang="en-GB" dirty="0"/>
              <a:t>Power sector</a:t>
            </a:r>
          </a:p>
        </p:txBody>
      </p:sp>
      <p:graphicFrame>
        <p:nvGraphicFramePr>
          <p:cNvPr id="5" name="Table 5">
            <a:extLst>
              <a:ext uri="{FF2B5EF4-FFF2-40B4-BE49-F238E27FC236}">
                <a16:creationId xmlns:a16="http://schemas.microsoft.com/office/drawing/2014/main" id="{246EA656-9C3B-4308-8982-B9B843FA3435}"/>
              </a:ext>
            </a:extLst>
          </p:cNvPr>
          <p:cNvGraphicFramePr>
            <a:graphicFrameLocks noGrp="1"/>
          </p:cNvGraphicFramePr>
          <p:nvPr>
            <p:extLst>
              <p:ext uri="{D42A27DB-BD31-4B8C-83A1-F6EECF244321}">
                <p14:modId xmlns:p14="http://schemas.microsoft.com/office/powerpoint/2010/main" val="2308158653"/>
              </p:ext>
            </p:extLst>
          </p:nvPr>
        </p:nvGraphicFramePr>
        <p:xfrm>
          <a:off x="467906" y="957472"/>
          <a:ext cx="6291113" cy="5229326"/>
        </p:xfrm>
        <a:graphic>
          <a:graphicData uri="http://schemas.openxmlformats.org/drawingml/2006/table">
            <a:tbl>
              <a:tblPr firstRow="1" bandRow="1">
                <a:tableStyleId>{5C22544A-7EE6-4342-B048-85BDC9FD1C3A}</a:tableStyleId>
              </a:tblPr>
              <a:tblGrid>
                <a:gridCol w="2735973">
                  <a:extLst>
                    <a:ext uri="{9D8B030D-6E8A-4147-A177-3AD203B41FA5}">
                      <a16:colId xmlns:a16="http://schemas.microsoft.com/office/drawing/2014/main" val="36283700"/>
                    </a:ext>
                  </a:extLst>
                </a:gridCol>
                <a:gridCol w="3555140">
                  <a:extLst>
                    <a:ext uri="{9D8B030D-6E8A-4147-A177-3AD203B41FA5}">
                      <a16:colId xmlns:a16="http://schemas.microsoft.com/office/drawing/2014/main" val="2113301549"/>
                    </a:ext>
                  </a:extLst>
                </a:gridCol>
              </a:tblGrid>
              <a:tr h="334864">
                <a:tc>
                  <a:txBody>
                    <a:bodyPr/>
                    <a:lstStyle/>
                    <a:p>
                      <a:r>
                        <a:rPr lang="en-GB" sz="1100" dirty="0"/>
                        <a:t>Theme</a:t>
                      </a:r>
                    </a:p>
                  </a:txBody>
                  <a:tcPr/>
                </a:tc>
                <a:tc>
                  <a:txBody>
                    <a:bodyPr/>
                    <a:lstStyle/>
                    <a:p>
                      <a:r>
                        <a:rPr lang="en-GB" sz="1100" dirty="0"/>
                        <a:t>Suggested action</a:t>
                      </a:r>
                    </a:p>
                  </a:txBody>
                  <a:tcPr/>
                </a:tc>
                <a:extLst>
                  <a:ext uri="{0D108BD9-81ED-4DB2-BD59-A6C34878D82A}">
                    <a16:rowId xmlns:a16="http://schemas.microsoft.com/office/drawing/2014/main" val="968052460"/>
                  </a:ext>
                </a:extLst>
              </a:tr>
              <a:tr h="315165">
                <a:tc rowSpan="4">
                  <a:txBody>
                    <a:bodyPr/>
                    <a:lstStyle/>
                    <a:p>
                      <a:pPr algn="l"/>
                      <a:r>
                        <a:rPr lang="en-GB" sz="1000" dirty="0"/>
                        <a:t>Grow local renewables capacity</a:t>
                      </a:r>
                    </a:p>
                  </a:txBody>
                  <a:tcPr/>
                </a:tc>
                <a:tc>
                  <a:txBody>
                    <a:bodyPr/>
                    <a:lstStyle/>
                    <a:p>
                      <a:r>
                        <a:rPr lang="en-GB" sz="1000" dirty="0"/>
                        <a:t>Plan positively for renewables</a:t>
                      </a:r>
                    </a:p>
                  </a:txBody>
                  <a:tcPr/>
                </a:tc>
                <a:extLst>
                  <a:ext uri="{0D108BD9-81ED-4DB2-BD59-A6C34878D82A}">
                    <a16:rowId xmlns:a16="http://schemas.microsoft.com/office/drawing/2014/main" val="3927445294"/>
                  </a:ext>
                </a:extLst>
              </a:tr>
              <a:tr h="315165">
                <a:tc vMerge="1">
                  <a:txBody>
                    <a:bodyPr/>
                    <a:lstStyle/>
                    <a:p>
                      <a:endParaRPr lang="en-GB" sz="1100" dirty="0"/>
                    </a:p>
                  </a:txBody>
                  <a:tcPr/>
                </a:tc>
                <a:tc>
                  <a:txBody>
                    <a:bodyPr/>
                    <a:lstStyle/>
                    <a:p>
                      <a:r>
                        <a:rPr lang="en-GB" sz="1000" dirty="0"/>
                        <a:t>Support community energy</a:t>
                      </a:r>
                    </a:p>
                  </a:txBody>
                  <a:tcPr/>
                </a:tc>
                <a:extLst>
                  <a:ext uri="{0D108BD9-81ED-4DB2-BD59-A6C34878D82A}">
                    <a16:rowId xmlns:a16="http://schemas.microsoft.com/office/drawing/2014/main" val="147617313"/>
                  </a:ext>
                </a:extLst>
              </a:tr>
              <a:tr h="453621">
                <a:tc vMerge="1">
                  <a:txBody>
                    <a:bodyPr/>
                    <a:lstStyle/>
                    <a:p>
                      <a:endParaRPr lang="en-GB" sz="1100" dirty="0"/>
                    </a:p>
                  </a:txBody>
                  <a:tcPr/>
                </a:tc>
                <a:tc>
                  <a:txBody>
                    <a:bodyPr/>
                    <a:lstStyle/>
                    <a:p>
                      <a:r>
                        <a:rPr lang="en-GB" sz="1000" dirty="0"/>
                        <a:t>Set a renewables/local ownership target</a:t>
                      </a:r>
                    </a:p>
                  </a:txBody>
                  <a:tcPr/>
                </a:tc>
                <a:extLst>
                  <a:ext uri="{0D108BD9-81ED-4DB2-BD59-A6C34878D82A}">
                    <a16:rowId xmlns:a16="http://schemas.microsoft.com/office/drawing/2014/main" val="3777961808"/>
                  </a:ext>
                </a:extLst>
              </a:tr>
              <a:tr h="315165">
                <a:tc vMerge="1">
                  <a:txBody>
                    <a:bodyPr/>
                    <a:lstStyle/>
                    <a:p>
                      <a:pPr algn="l"/>
                      <a:endParaRPr lang="en-GB" sz="1000" dirty="0"/>
                    </a:p>
                  </a:txBody>
                  <a:tcPr/>
                </a:tc>
                <a:tc>
                  <a:txBody>
                    <a:bodyPr/>
                    <a:lstStyle/>
                    <a:p>
                      <a:r>
                        <a:rPr lang="en-GB" sz="1000" dirty="0"/>
                        <a:t>Biodiversity net gain policy</a:t>
                      </a:r>
                    </a:p>
                  </a:txBody>
                  <a:tcPr/>
                </a:tc>
                <a:extLst>
                  <a:ext uri="{0D108BD9-81ED-4DB2-BD59-A6C34878D82A}">
                    <a16:rowId xmlns:a16="http://schemas.microsoft.com/office/drawing/2014/main" val="2643942724"/>
                  </a:ext>
                </a:extLst>
              </a:tr>
              <a:tr h="315165">
                <a:tc rowSpan="3">
                  <a:txBody>
                    <a:bodyPr/>
                    <a:lstStyle/>
                    <a:p>
                      <a:r>
                        <a:rPr lang="en-GB" sz="1000" dirty="0"/>
                        <a:t>Grid modernisation</a:t>
                      </a:r>
                    </a:p>
                  </a:txBody>
                  <a:tcPr/>
                </a:tc>
                <a:tc>
                  <a:txBody>
                    <a:bodyPr/>
                    <a:lstStyle/>
                    <a:p>
                      <a:r>
                        <a:rPr lang="en-GB" sz="1000" dirty="0"/>
                        <a:t>Increase grid capacity for new connections</a:t>
                      </a:r>
                    </a:p>
                  </a:txBody>
                  <a:tcPr/>
                </a:tc>
                <a:extLst>
                  <a:ext uri="{0D108BD9-81ED-4DB2-BD59-A6C34878D82A}">
                    <a16:rowId xmlns:a16="http://schemas.microsoft.com/office/drawing/2014/main" val="2276265967"/>
                  </a:ext>
                </a:extLst>
              </a:tr>
              <a:tr h="315165">
                <a:tc vMerge="1">
                  <a:txBody>
                    <a:bodyPr/>
                    <a:lstStyle/>
                    <a:p>
                      <a:endParaRPr lang="en-GB" sz="1100" dirty="0"/>
                    </a:p>
                  </a:txBody>
                  <a:tcPr/>
                </a:tc>
                <a:tc>
                  <a:txBody>
                    <a:bodyPr/>
                    <a:lstStyle/>
                    <a:p>
                      <a:r>
                        <a:rPr lang="en-GB" sz="1000" dirty="0"/>
                        <a:t>Network innovation</a:t>
                      </a:r>
                    </a:p>
                  </a:txBody>
                  <a:tcPr/>
                </a:tc>
                <a:extLst>
                  <a:ext uri="{0D108BD9-81ED-4DB2-BD59-A6C34878D82A}">
                    <a16:rowId xmlns:a16="http://schemas.microsoft.com/office/drawing/2014/main" val="3786483010"/>
                  </a:ext>
                </a:extLst>
              </a:tr>
              <a:tr h="315165">
                <a:tc vMerge="1">
                  <a:txBody>
                    <a:bodyPr/>
                    <a:lstStyle/>
                    <a:p>
                      <a:endParaRPr lang="en-GB" sz="1100" dirty="0"/>
                    </a:p>
                  </a:txBody>
                  <a:tcPr/>
                </a:tc>
                <a:tc>
                  <a:txBody>
                    <a:bodyPr/>
                    <a:lstStyle/>
                    <a:p>
                      <a:r>
                        <a:rPr lang="en-GB" sz="1000" dirty="0"/>
                        <a:t>Local Area Energy Planning </a:t>
                      </a:r>
                    </a:p>
                  </a:txBody>
                  <a:tcPr/>
                </a:tc>
                <a:extLst>
                  <a:ext uri="{0D108BD9-81ED-4DB2-BD59-A6C34878D82A}">
                    <a16:rowId xmlns:a16="http://schemas.microsoft.com/office/drawing/2014/main" val="2059542518"/>
                  </a:ext>
                </a:extLst>
              </a:tr>
              <a:tr h="315165">
                <a:tc rowSpan="3">
                  <a:txBody>
                    <a:bodyPr/>
                    <a:lstStyle/>
                    <a:p>
                      <a:r>
                        <a:rPr lang="en-GB" sz="1000" dirty="0"/>
                        <a:t>National power infrastructure</a:t>
                      </a:r>
                    </a:p>
                  </a:txBody>
                  <a:tcPr/>
                </a:tc>
                <a:tc>
                  <a:txBody>
                    <a:bodyPr/>
                    <a:lstStyle/>
                    <a:p>
                      <a:r>
                        <a:rPr lang="en-GB" sz="1000" dirty="0"/>
                        <a:t>Withhold support from fossil fuel infrastructure</a:t>
                      </a:r>
                    </a:p>
                  </a:txBody>
                  <a:tcPr/>
                </a:tc>
                <a:extLst>
                  <a:ext uri="{0D108BD9-81ED-4DB2-BD59-A6C34878D82A}">
                    <a16:rowId xmlns:a16="http://schemas.microsoft.com/office/drawing/2014/main" val="3327209346"/>
                  </a:ext>
                </a:extLst>
              </a:tr>
              <a:tr h="315165">
                <a:tc vMerge="1">
                  <a:txBody>
                    <a:bodyPr/>
                    <a:lstStyle/>
                    <a:p>
                      <a:endParaRPr lang="en-GB" sz="1100" dirty="0"/>
                    </a:p>
                  </a:txBody>
                  <a:tcPr/>
                </a:tc>
                <a:tc>
                  <a:txBody>
                    <a:bodyPr/>
                    <a:lstStyle/>
                    <a:p>
                      <a:r>
                        <a:rPr lang="en-GB" sz="1000" dirty="0"/>
                        <a:t>Promote Suffolk’s nationally significant renewables</a:t>
                      </a:r>
                    </a:p>
                  </a:txBody>
                  <a:tcPr/>
                </a:tc>
                <a:extLst>
                  <a:ext uri="{0D108BD9-81ED-4DB2-BD59-A6C34878D82A}">
                    <a16:rowId xmlns:a16="http://schemas.microsoft.com/office/drawing/2014/main" val="881240940"/>
                  </a:ext>
                </a:extLst>
              </a:tr>
              <a:tr h="333514">
                <a:tc vMerge="1">
                  <a:txBody>
                    <a:bodyPr/>
                    <a:lstStyle/>
                    <a:p>
                      <a:endParaRPr lang="en-GB" sz="1100" dirty="0"/>
                    </a:p>
                  </a:txBody>
                  <a:tcPr/>
                </a:tc>
                <a:tc>
                  <a:txBody>
                    <a:bodyPr/>
                    <a:lstStyle/>
                    <a:p>
                      <a:r>
                        <a:rPr lang="en-GB" sz="1000" dirty="0"/>
                        <a:t>Low carbon economy and skills</a:t>
                      </a:r>
                    </a:p>
                  </a:txBody>
                  <a:tcPr/>
                </a:tc>
                <a:extLst>
                  <a:ext uri="{0D108BD9-81ED-4DB2-BD59-A6C34878D82A}">
                    <a16:rowId xmlns:a16="http://schemas.microsoft.com/office/drawing/2014/main" val="4159703511"/>
                  </a:ext>
                </a:extLst>
              </a:tr>
              <a:tr h="315165">
                <a:tc rowSpan="2">
                  <a:txBody>
                    <a:bodyPr/>
                    <a:lstStyle/>
                    <a:p>
                      <a:r>
                        <a:rPr lang="en-GB" sz="1000" dirty="0"/>
                        <a:t>Public sector leadership</a:t>
                      </a:r>
                    </a:p>
                  </a:txBody>
                  <a:tcPr/>
                </a:tc>
                <a:tc>
                  <a:txBody>
                    <a:bodyPr/>
                    <a:lstStyle/>
                    <a:p>
                      <a:r>
                        <a:rPr lang="en-GB" sz="1000" dirty="0"/>
                        <a:t>Renewables on public sector land/buildings</a:t>
                      </a:r>
                    </a:p>
                  </a:txBody>
                  <a:tcPr/>
                </a:tc>
                <a:extLst>
                  <a:ext uri="{0D108BD9-81ED-4DB2-BD59-A6C34878D82A}">
                    <a16:rowId xmlns:a16="http://schemas.microsoft.com/office/drawing/2014/main" val="2892411622"/>
                  </a:ext>
                </a:extLst>
              </a:tr>
              <a:tr h="325347">
                <a:tc vMerge="1">
                  <a:txBody>
                    <a:bodyPr/>
                    <a:lstStyle/>
                    <a:p>
                      <a:endParaRPr lang="en-GB" sz="1000" dirty="0"/>
                    </a:p>
                  </a:txBody>
                  <a:tcPr/>
                </a:tc>
                <a:tc>
                  <a:txBody>
                    <a:bodyPr/>
                    <a:lstStyle/>
                    <a:p>
                      <a:r>
                        <a:rPr lang="en-GB" sz="1000" dirty="0"/>
                        <a:t>Buy power from local renewables</a:t>
                      </a:r>
                    </a:p>
                  </a:txBody>
                  <a:tcPr/>
                </a:tc>
                <a:extLst>
                  <a:ext uri="{0D108BD9-81ED-4DB2-BD59-A6C34878D82A}">
                    <a16:rowId xmlns:a16="http://schemas.microsoft.com/office/drawing/2014/main" val="580103740"/>
                  </a:ext>
                </a:extLst>
              </a:tr>
              <a:tr h="315165">
                <a:tc rowSpan="3">
                  <a:txBody>
                    <a:bodyPr/>
                    <a:lstStyle/>
                    <a:p>
                      <a:r>
                        <a:rPr lang="en-GB" sz="1000" dirty="0"/>
                        <a:t>Encourage and enable action</a:t>
                      </a:r>
                    </a:p>
                  </a:txBody>
                  <a:tcPr/>
                </a:tc>
                <a:tc>
                  <a:txBody>
                    <a:bodyPr/>
                    <a:lstStyle/>
                    <a:p>
                      <a:r>
                        <a:rPr lang="en-GB" sz="1000" dirty="0"/>
                        <a:t>Renewable energy advice service</a:t>
                      </a:r>
                    </a:p>
                  </a:txBody>
                  <a:tcPr/>
                </a:tc>
                <a:extLst>
                  <a:ext uri="{0D108BD9-81ED-4DB2-BD59-A6C34878D82A}">
                    <a16:rowId xmlns:a16="http://schemas.microsoft.com/office/drawing/2014/main" val="1245620628"/>
                  </a:ext>
                </a:extLst>
              </a:tr>
              <a:tr h="315165">
                <a:tc vMerge="1">
                  <a:txBody>
                    <a:bodyPr/>
                    <a:lstStyle/>
                    <a:p>
                      <a:endParaRPr lang="en-GB" sz="1000" dirty="0"/>
                    </a:p>
                  </a:txBody>
                  <a:tcPr/>
                </a:tc>
                <a:tc>
                  <a:txBody>
                    <a:bodyPr/>
                    <a:lstStyle/>
                    <a:p>
                      <a:r>
                        <a:rPr lang="en-GB" sz="1000" dirty="0"/>
                        <a:t>Collaborating and convening</a:t>
                      </a:r>
                    </a:p>
                  </a:txBody>
                  <a:tcPr/>
                </a:tc>
                <a:extLst>
                  <a:ext uri="{0D108BD9-81ED-4DB2-BD59-A6C34878D82A}">
                    <a16:rowId xmlns:a16="http://schemas.microsoft.com/office/drawing/2014/main" val="1323659337"/>
                  </a:ext>
                </a:extLst>
              </a:tr>
              <a:tr h="315165">
                <a:tc vMerge="1">
                  <a:txBody>
                    <a:bodyPr/>
                    <a:lstStyle/>
                    <a:p>
                      <a:endParaRPr lang="en-GB" sz="1000" dirty="0"/>
                    </a:p>
                  </a:txBody>
                  <a:tcPr/>
                </a:tc>
                <a:tc>
                  <a:txBody>
                    <a:bodyPr/>
                    <a:lstStyle/>
                    <a:p>
                      <a:r>
                        <a:rPr lang="en-GB" sz="1000" dirty="0"/>
                        <a:t>Establish climate emergency fund for renewables</a:t>
                      </a:r>
                    </a:p>
                  </a:txBody>
                  <a:tcPr/>
                </a:tc>
                <a:extLst>
                  <a:ext uri="{0D108BD9-81ED-4DB2-BD59-A6C34878D82A}">
                    <a16:rowId xmlns:a16="http://schemas.microsoft.com/office/drawing/2014/main" val="1860348772"/>
                  </a:ext>
                </a:extLst>
              </a:tr>
            </a:tbl>
          </a:graphicData>
        </a:graphic>
      </p:graphicFrame>
      <p:sp>
        <p:nvSpPr>
          <p:cNvPr id="6" name="Text Placeholder 5">
            <a:extLst>
              <a:ext uri="{FF2B5EF4-FFF2-40B4-BE49-F238E27FC236}">
                <a16:creationId xmlns:a16="http://schemas.microsoft.com/office/drawing/2014/main" id="{291CF803-9925-4808-9675-2F762F387002}"/>
              </a:ext>
            </a:extLst>
          </p:cNvPr>
          <p:cNvSpPr>
            <a:spLocks noGrp="1"/>
          </p:cNvSpPr>
          <p:nvPr>
            <p:ph type="body" sz="quarter" idx="10"/>
          </p:nvPr>
        </p:nvSpPr>
        <p:spPr>
          <a:xfrm>
            <a:off x="152400" y="115888"/>
            <a:ext cx="5434013" cy="139700"/>
          </a:xfrm>
        </p:spPr>
        <p:txBody>
          <a:bodyPr/>
          <a:lstStyle/>
          <a:p>
            <a:r>
              <a:rPr lang="en-GB" dirty="0"/>
              <a:t>Suffolk climate emergency: Energy and planning workshop</a:t>
            </a:r>
          </a:p>
          <a:p>
            <a:endParaRPr lang="en-GB" dirty="0"/>
          </a:p>
        </p:txBody>
      </p:sp>
    </p:spTree>
    <p:extLst>
      <p:ext uri="{BB962C8B-B14F-4D97-AF65-F5344CB8AC3E}">
        <p14:creationId xmlns:p14="http://schemas.microsoft.com/office/powerpoint/2010/main" val="84943758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DB9CCB-526D-4A2B-A77E-BC3A40FF1A39}"/>
              </a:ext>
            </a:extLst>
          </p:cNvPr>
          <p:cNvSpPr>
            <a:spLocks noGrp="1"/>
          </p:cNvSpPr>
          <p:nvPr>
            <p:ph type="title"/>
          </p:nvPr>
        </p:nvSpPr>
        <p:spPr/>
        <p:txBody>
          <a:bodyPr/>
          <a:lstStyle/>
          <a:p>
            <a:r>
              <a:rPr lang="en-GB" dirty="0"/>
              <a:t>Transport</a:t>
            </a:r>
          </a:p>
        </p:txBody>
      </p:sp>
      <p:graphicFrame>
        <p:nvGraphicFramePr>
          <p:cNvPr id="5" name="Table 5">
            <a:extLst>
              <a:ext uri="{FF2B5EF4-FFF2-40B4-BE49-F238E27FC236}">
                <a16:creationId xmlns:a16="http://schemas.microsoft.com/office/drawing/2014/main" id="{246EA656-9C3B-4308-8982-B9B843FA3435}"/>
              </a:ext>
            </a:extLst>
          </p:cNvPr>
          <p:cNvGraphicFramePr>
            <a:graphicFrameLocks noGrp="1"/>
          </p:cNvGraphicFramePr>
          <p:nvPr>
            <p:extLst>
              <p:ext uri="{D42A27DB-BD31-4B8C-83A1-F6EECF244321}">
                <p14:modId xmlns:p14="http://schemas.microsoft.com/office/powerpoint/2010/main" val="1172285650"/>
              </p:ext>
            </p:extLst>
          </p:nvPr>
        </p:nvGraphicFramePr>
        <p:xfrm>
          <a:off x="467906" y="842799"/>
          <a:ext cx="6291113" cy="5710403"/>
        </p:xfrm>
        <a:graphic>
          <a:graphicData uri="http://schemas.openxmlformats.org/drawingml/2006/table">
            <a:tbl>
              <a:tblPr firstRow="1" bandRow="1">
                <a:tableStyleId>{5C22544A-7EE6-4342-B048-85BDC9FD1C3A}</a:tableStyleId>
              </a:tblPr>
              <a:tblGrid>
                <a:gridCol w="1906741">
                  <a:extLst>
                    <a:ext uri="{9D8B030D-6E8A-4147-A177-3AD203B41FA5}">
                      <a16:colId xmlns:a16="http://schemas.microsoft.com/office/drawing/2014/main" val="670375847"/>
                    </a:ext>
                  </a:extLst>
                </a:gridCol>
                <a:gridCol w="1906741">
                  <a:extLst>
                    <a:ext uri="{9D8B030D-6E8A-4147-A177-3AD203B41FA5}">
                      <a16:colId xmlns:a16="http://schemas.microsoft.com/office/drawing/2014/main" val="36283700"/>
                    </a:ext>
                  </a:extLst>
                </a:gridCol>
                <a:gridCol w="2477631">
                  <a:extLst>
                    <a:ext uri="{9D8B030D-6E8A-4147-A177-3AD203B41FA5}">
                      <a16:colId xmlns:a16="http://schemas.microsoft.com/office/drawing/2014/main" val="2113301549"/>
                    </a:ext>
                  </a:extLst>
                </a:gridCol>
              </a:tblGrid>
              <a:tr h="334864">
                <a:tc>
                  <a:txBody>
                    <a:bodyPr/>
                    <a:lstStyle/>
                    <a:p>
                      <a:r>
                        <a:rPr lang="en-GB" sz="1100" dirty="0"/>
                        <a:t>Theme</a:t>
                      </a:r>
                    </a:p>
                  </a:txBody>
                  <a:tcPr/>
                </a:tc>
                <a:tc>
                  <a:txBody>
                    <a:bodyPr/>
                    <a:lstStyle/>
                    <a:p>
                      <a:r>
                        <a:rPr lang="en-GB" sz="1100" dirty="0"/>
                        <a:t>Sub-theme</a:t>
                      </a:r>
                    </a:p>
                  </a:txBody>
                  <a:tcPr/>
                </a:tc>
                <a:tc>
                  <a:txBody>
                    <a:bodyPr/>
                    <a:lstStyle/>
                    <a:p>
                      <a:r>
                        <a:rPr lang="en-GB" sz="1100" dirty="0"/>
                        <a:t>Suggested action</a:t>
                      </a:r>
                    </a:p>
                  </a:txBody>
                  <a:tcPr/>
                </a:tc>
                <a:extLst>
                  <a:ext uri="{0D108BD9-81ED-4DB2-BD59-A6C34878D82A}">
                    <a16:rowId xmlns:a16="http://schemas.microsoft.com/office/drawing/2014/main" val="968052460"/>
                  </a:ext>
                </a:extLst>
              </a:tr>
              <a:tr h="315165">
                <a:tc rowSpan="7">
                  <a:txBody>
                    <a:bodyPr/>
                    <a:lstStyle/>
                    <a:p>
                      <a:pPr algn="l"/>
                      <a:r>
                        <a:rPr lang="en-GB" sz="1000" dirty="0"/>
                        <a:t>Reducing car use</a:t>
                      </a:r>
                    </a:p>
                  </a:txBody>
                  <a:tcPr/>
                </a:tc>
                <a:tc rowSpan="2">
                  <a:txBody>
                    <a:bodyPr/>
                    <a:lstStyle/>
                    <a:p>
                      <a:pPr algn="l"/>
                      <a:r>
                        <a:rPr lang="en-GB" sz="1000" dirty="0"/>
                        <a:t>Reduce the need to travel</a:t>
                      </a:r>
                    </a:p>
                  </a:txBody>
                  <a:tcPr/>
                </a:tc>
                <a:tc>
                  <a:txBody>
                    <a:bodyPr/>
                    <a:lstStyle/>
                    <a:p>
                      <a:r>
                        <a:rPr lang="en-GB" sz="1000" dirty="0"/>
                        <a:t>Broadband</a:t>
                      </a:r>
                    </a:p>
                  </a:txBody>
                  <a:tcPr/>
                </a:tc>
                <a:extLst>
                  <a:ext uri="{0D108BD9-81ED-4DB2-BD59-A6C34878D82A}">
                    <a16:rowId xmlns:a16="http://schemas.microsoft.com/office/drawing/2014/main" val="3927445294"/>
                  </a:ext>
                </a:extLst>
              </a:tr>
              <a:tr h="315165">
                <a:tc vMerge="1">
                  <a:txBody>
                    <a:bodyPr/>
                    <a:lstStyle/>
                    <a:p>
                      <a:endParaRPr lang="en-GB"/>
                    </a:p>
                  </a:txBody>
                  <a:tcPr/>
                </a:tc>
                <a:tc vMerge="1">
                  <a:txBody>
                    <a:bodyPr/>
                    <a:lstStyle/>
                    <a:p>
                      <a:endParaRPr lang="en-GB" sz="1100" dirty="0"/>
                    </a:p>
                  </a:txBody>
                  <a:tcPr/>
                </a:tc>
                <a:tc>
                  <a:txBody>
                    <a:bodyPr/>
                    <a:lstStyle/>
                    <a:p>
                      <a:r>
                        <a:rPr lang="en-GB" sz="1000" dirty="0"/>
                        <a:t>Community work hubs</a:t>
                      </a:r>
                    </a:p>
                  </a:txBody>
                  <a:tcPr/>
                </a:tc>
                <a:extLst>
                  <a:ext uri="{0D108BD9-81ED-4DB2-BD59-A6C34878D82A}">
                    <a16:rowId xmlns:a16="http://schemas.microsoft.com/office/drawing/2014/main" val="147617313"/>
                  </a:ext>
                </a:extLst>
              </a:tr>
              <a:tr h="315165">
                <a:tc vMerge="1">
                  <a:txBody>
                    <a:bodyPr/>
                    <a:lstStyle/>
                    <a:p>
                      <a:endParaRPr lang="en-GB" sz="1000" dirty="0"/>
                    </a:p>
                  </a:txBody>
                  <a:tcPr/>
                </a:tc>
                <a:tc>
                  <a:txBody>
                    <a:bodyPr/>
                    <a:lstStyle/>
                    <a:p>
                      <a:r>
                        <a:rPr lang="en-GB" sz="1000" dirty="0"/>
                        <a:t>Active travel</a:t>
                      </a:r>
                    </a:p>
                  </a:txBody>
                  <a:tcPr/>
                </a:tc>
                <a:tc>
                  <a:txBody>
                    <a:bodyPr/>
                    <a:lstStyle/>
                    <a:p>
                      <a:r>
                        <a:rPr lang="en-GB" sz="1000" dirty="0"/>
                        <a:t>Walking and cycling infrastructure </a:t>
                      </a:r>
                    </a:p>
                  </a:txBody>
                  <a:tcPr/>
                </a:tc>
                <a:extLst>
                  <a:ext uri="{0D108BD9-81ED-4DB2-BD59-A6C34878D82A}">
                    <a16:rowId xmlns:a16="http://schemas.microsoft.com/office/drawing/2014/main" val="2276265967"/>
                  </a:ext>
                </a:extLst>
              </a:tr>
              <a:tr h="315165">
                <a:tc vMerge="1">
                  <a:txBody>
                    <a:bodyPr/>
                    <a:lstStyle/>
                    <a:p>
                      <a:endParaRPr lang="en-GB" sz="1000" dirty="0"/>
                    </a:p>
                  </a:txBody>
                  <a:tcPr/>
                </a:tc>
                <a:tc rowSpan="4">
                  <a:txBody>
                    <a:bodyPr/>
                    <a:lstStyle/>
                    <a:p>
                      <a:r>
                        <a:rPr lang="en-GB" sz="1000" dirty="0"/>
                        <a:t>Mode shift to public transport</a:t>
                      </a:r>
                    </a:p>
                  </a:txBody>
                  <a:tcPr/>
                </a:tc>
                <a:tc>
                  <a:txBody>
                    <a:bodyPr/>
                    <a:lstStyle/>
                    <a:p>
                      <a:r>
                        <a:rPr lang="en-GB" sz="1000" dirty="0"/>
                        <a:t>Development of bus PT services</a:t>
                      </a:r>
                    </a:p>
                  </a:txBody>
                  <a:tcPr/>
                </a:tc>
                <a:extLst>
                  <a:ext uri="{0D108BD9-81ED-4DB2-BD59-A6C34878D82A}">
                    <a16:rowId xmlns:a16="http://schemas.microsoft.com/office/drawing/2014/main" val="3327209346"/>
                  </a:ext>
                </a:extLst>
              </a:tr>
              <a:tr h="315165">
                <a:tc vMerge="1">
                  <a:txBody>
                    <a:bodyPr/>
                    <a:lstStyle/>
                    <a:p>
                      <a:endParaRPr lang="en-GB"/>
                    </a:p>
                  </a:txBody>
                  <a:tcPr/>
                </a:tc>
                <a:tc vMerge="1">
                  <a:txBody>
                    <a:bodyPr/>
                    <a:lstStyle/>
                    <a:p>
                      <a:endParaRPr lang="en-GB" sz="1100" dirty="0"/>
                    </a:p>
                  </a:txBody>
                  <a:tcPr/>
                </a:tc>
                <a:tc>
                  <a:txBody>
                    <a:bodyPr/>
                    <a:lstStyle/>
                    <a:p>
                      <a:r>
                        <a:rPr lang="en-GB" sz="1000" dirty="0"/>
                        <a:t>Development of rail services</a:t>
                      </a:r>
                    </a:p>
                  </a:txBody>
                  <a:tcPr/>
                </a:tc>
                <a:extLst>
                  <a:ext uri="{0D108BD9-81ED-4DB2-BD59-A6C34878D82A}">
                    <a16:rowId xmlns:a16="http://schemas.microsoft.com/office/drawing/2014/main" val="881240940"/>
                  </a:ext>
                </a:extLst>
              </a:tr>
              <a:tr h="333514">
                <a:tc vMerge="1">
                  <a:txBody>
                    <a:bodyPr/>
                    <a:lstStyle/>
                    <a:p>
                      <a:endParaRPr lang="en-GB"/>
                    </a:p>
                  </a:txBody>
                  <a:tcPr/>
                </a:tc>
                <a:tc vMerge="1">
                  <a:txBody>
                    <a:bodyPr/>
                    <a:lstStyle/>
                    <a:p>
                      <a:endParaRPr lang="en-GB" sz="1100" dirty="0"/>
                    </a:p>
                  </a:txBody>
                  <a:tcPr/>
                </a:tc>
                <a:tc>
                  <a:txBody>
                    <a:bodyPr/>
                    <a:lstStyle/>
                    <a:p>
                      <a:r>
                        <a:rPr lang="en-GB" sz="1000" dirty="0"/>
                        <a:t>Mobility as a service app</a:t>
                      </a:r>
                    </a:p>
                  </a:txBody>
                  <a:tcPr/>
                </a:tc>
                <a:extLst>
                  <a:ext uri="{0D108BD9-81ED-4DB2-BD59-A6C34878D82A}">
                    <a16:rowId xmlns:a16="http://schemas.microsoft.com/office/drawing/2014/main" val="4159703511"/>
                  </a:ext>
                </a:extLst>
              </a:tr>
              <a:tr h="315165">
                <a:tc vMerge="1">
                  <a:txBody>
                    <a:bodyPr/>
                    <a:lstStyle/>
                    <a:p>
                      <a:endParaRPr lang="en-GB"/>
                    </a:p>
                  </a:txBody>
                  <a:tcPr/>
                </a:tc>
                <a:tc vMerge="1">
                  <a:txBody>
                    <a:bodyPr/>
                    <a:lstStyle/>
                    <a:p>
                      <a:endParaRPr lang="en-GB" sz="1000" dirty="0"/>
                    </a:p>
                  </a:txBody>
                  <a:tcPr/>
                </a:tc>
                <a:tc>
                  <a:txBody>
                    <a:bodyPr/>
                    <a:lstStyle/>
                    <a:p>
                      <a:r>
                        <a:rPr lang="en-GB" sz="1000" dirty="0"/>
                        <a:t>Vehicle sharing</a:t>
                      </a:r>
                    </a:p>
                  </a:txBody>
                  <a:tcPr/>
                </a:tc>
                <a:extLst>
                  <a:ext uri="{0D108BD9-81ED-4DB2-BD59-A6C34878D82A}">
                    <a16:rowId xmlns:a16="http://schemas.microsoft.com/office/drawing/2014/main" val="2912445130"/>
                  </a:ext>
                </a:extLst>
              </a:tr>
              <a:tr h="315165">
                <a:tc rowSpan="4">
                  <a:txBody>
                    <a:bodyPr/>
                    <a:lstStyle/>
                    <a:p>
                      <a:r>
                        <a:rPr lang="en-GB" sz="1000" dirty="0"/>
                        <a:t>Reducing freight mileage</a:t>
                      </a:r>
                    </a:p>
                  </a:txBody>
                  <a:tcPr/>
                </a:tc>
                <a:tc rowSpan="2">
                  <a:txBody>
                    <a:bodyPr/>
                    <a:lstStyle/>
                    <a:p>
                      <a:r>
                        <a:rPr lang="en-GB" sz="1000" dirty="0"/>
                        <a:t>Consolidation</a:t>
                      </a:r>
                    </a:p>
                  </a:txBody>
                  <a:tcPr/>
                </a:tc>
                <a:tc>
                  <a:txBody>
                    <a:bodyPr/>
                    <a:lstStyle/>
                    <a:p>
                      <a:r>
                        <a:rPr lang="en-GB" sz="1000" dirty="0"/>
                        <a:t>Delivery and servicing plans will all major businesses</a:t>
                      </a:r>
                    </a:p>
                  </a:txBody>
                  <a:tcPr/>
                </a:tc>
                <a:extLst>
                  <a:ext uri="{0D108BD9-81ED-4DB2-BD59-A6C34878D82A}">
                    <a16:rowId xmlns:a16="http://schemas.microsoft.com/office/drawing/2014/main" val="2892411622"/>
                  </a:ext>
                </a:extLst>
              </a:tr>
              <a:tr h="325347">
                <a:tc vMerge="1">
                  <a:txBody>
                    <a:bodyPr/>
                    <a:lstStyle/>
                    <a:p>
                      <a:endParaRPr lang="en-GB"/>
                    </a:p>
                  </a:txBody>
                  <a:tcPr/>
                </a:tc>
                <a:tc vMerge="1">
                  <a:txBody>
                    <a:bodyPr/>
                    <a:lstStyle/>
                    <a:p>
                      <a:endParaRPr lang="en-GB" sz="1000" dirty="0"/>
                    </a:p>
                  </a:txBody>
                  <a:tcPr/>
                </a:tc>
                <a:tc>
                  <a:txBody>
                    <a:bodyPr/>
                    <a:lstStyle/>
                    <a:p>
                      <a:r>
                        <a:rPr lang="en-GB" sz="1000" dirty="0"/>
                        <a:t>Assess potential for consolidation centre</a:t>
                      </a:r>
                      <a:br>
                        <a:rPr lang="en-GB" sz="1000" dirty="0"/>
                      </a:br>
                      <a:r>
                        <a:rPr lang="en-GB" sz="1000" dirty="0"/>
                        <a:t>·  Urban</a:t>
                      </a:r>
                      <a:br>
                        <a:rPr lang="en-GB" sz="1000" dirty="0"/>
                      </a:br>
                      <a:r>
                        <a:rPr lang="en-GB" sz="1000" dirty="0"/>
                        <a:t>·  Micro</a:t>
                      </a:r>
                    </a:p>
                  </a:txBody>
                  <a:tcPr/>
                </a:tc>
                <a:extLst>
                  <a:ext uri="{0D108BD9-81ED-4DB2-BD59-A6C34878D82A}">
                    <a16:rowId xmlns:a16="http://schemas.microsoft.com/office/drawing/2014/main" val="580103740"/>
                  </a:ext>
                </a:extLst>
              </a:tr>
              <a:tr h="315165">
                <a:tc vMerge="1">
                  <a:txBody>
                    <a:bodyPr/>
                    <a:lstStyle/>
                    <a:p>
                      <a:endParaRPr lang="en-GB" sz="1000" dirty="0"/>
                    </a:p>
                  </a:txBody>
                  <a:tcPr/>
                </a:tc>
                <a:tc rowSpan="2">
                  <a:txBody>
                    <a:bodyPr/>
                    <a:lstStyle/>
                    <a:p>
                      <a:r>
                        <a:rPr lang="en-GB" sz="1000" dirty="0"/>
                        <a:t>Rail and local sourcing</a:t>
                      </a:r>
                    </a:p>
                  </a:txBody>
                  <a:tcPr/>
                </a:tc>
                <a:tc>
                  <a:txBody>
                    <a:bodyPr/>
                    <a:lstStyle/>
                    <a:p>
                      <a:r>
                        <a:rPr lang="en-GB" sz="1000" dirty="0"/>
                        <a:t>Support investments in rail freight links</a:t>
                      </a:r>
                    </a:p>
                  </a:txBody>
                  <a:tcPr/>
                </a:tc>
                <a:extLst>
                  <a:ext uri="{0D108BD9-81ED-4DB2-BD59-A6C34878D82A}">
                    <a16:rowId xmlns:a16="http://schemas.microsoft.com/office/drawing/2014/main" val="1245620628"/>
                  </a:ext>
                </a:extLst>
              </a:tr>
              <a:tr h="315165">
                <a:tc vMerge="1">
                  <a:txBody>
                    <a:bodyPr/>
                    <a:lstStyle/>
                    <a:p>
                      <a:endParaRPr lang="en-GB"/>
                    </a:p>
                  </a:txBody>
                  <a:tcPr/>
                </a:tc>
                <a:tc vMerge="1">
                  <a:txBody>
                    <a:bodyPr/>
                    <a:lstStyle/>
                    <a:p>
                      <a:endParaRPr lang="en-GB" sz="1000" dirty="0"/>
                    </a:p>
                  </a:txBody>
                  <a:tcPr/>
                </a:tc>
                <a:tc>
                  <a:txBody>
                    <a:bodyPr/>
                    <a:lstStyle/>
                    <a:p>
                      <a:r>
                        <a:rPr lang="en-GB" sz="1000" dirty="0"/>
                        <a:t>Local produce / procurement campaign</a:t>
                      </a:r>
                    </a:p>
                  </a:txBody>
                  <a:tcPr/>
                </a:tc>
                <a:extLst>
                  <a:ext uri="{0D108BD9-81ED-4DB2-BD59-A6C34878D82A}">
                    <a16:rowId xmlns:a16="http://schemas.microsoft.com/office/drawing/2014/main" val="1323659337"/>
                  </a:ext>
                </a:extLst>
              </a:tr>
              <a:tr h="315165">
                <a:tc rowSpan="3">
                  <a:txBody>
                    <a:bodyPr/>
                    <a:lstStyle/>
                    <a:p>
                      <a:r>
                        <a:rPr lang="en-GB" sz="1000" dirty="0"/>
                        <a:t>Electrify passenger transport</a:t>
                      </a:r>
                    </a:p>
                  </a:txBody>
                  <a:tcPr/>
                </a:tc>
                <a:tc rowSpan="3">
                  <a:txBody>
                    <a:bodyPr/>
                    <a:lstStyle/>
                    <a:p>
                      <a:endParaRPr lang="en-GB" sz="1000" dirty="0"/>
                    </a:p>
                  </a:txBody>
                  <a:tcPr/>
                </a:tc>
                <a:tc>
                  <a:txBody>
                    <a:bodyPr/>
                    <a:lstStyle/>
                    <a:p>
                      <a:r>
                        <a:rPr lang="en-GB" sz="1000" dirty="0"/>
                        <a:t>Zero emission buses and infrastructure</a:t>
                      </a:r>
                    </a:p>
                  </a:txBody>
                  <a:tcPr/>
                </a:tc>
                <a:extLst>
                  <a:ext uri="{0D108BD9-81ED-4DB2-BD59-A6C34878D82A}">
                    <a16:rowId xmlns:a16="http://schemas.microsoft.com/office/drawing/2014/main" val="3653468602"/>
                  </a:ext>
                </a:extLst>
              </a:tr>
              <a:tr h="315165">
                <a:tc vMerge="1">
                  <a:txBody>
                    <a:bodyPr/>
                    <a:lstStyle/>
                    <a:p>
                      <a:endParaRPr lang="en-GB" sz="1000" dirty="0"/>
                    </a:p>
                  </a:txBody>
                  <a:tcPr/>
                </a:tc>
                <a:tc vMerge="1">
                  <a:txBody>
                    <a:bodyPr/>
                    <a:lstStyle/>
                    <a:p>
                      <a:endParaRPr lang="en-GB" sz="1000" dirty="0"/>
                    </a:p>
                  </a:txBody>
                  <a:tcPr/>
                </a:tc>
                <a:tc>
                  <a:txBody>
                    <a:bodyPr/>
                    <a:lstStyle/>
                    <a:p>
                      <a:r>
                        <a:rPr lang="en-GB" sz="1000" dirty="0"/>
                        <a:t>Charging hubs for taxis</a:t>
                      </a:r>
                    </a:p>
                  </a:txBody>
                  <a:tcPr/>
                </a:tc>
                <a:extLst>
                  <a:ext uri="{0D108BD9-81ED-4DB2-BD59-A6C34878D82A}">
                    <a16:rowId xmlns:a16="http://schemas.microsoft.com/office/drawing/2014/main" val="549083624"/>
                  </a:ext>
                </a:extLst>
              </a:tr>
              <a:tr h="315165">
                <a:tc vMerge="1">
                  <a:txBody>
                    <a:bodyPr/>
                    <a:lstStyle/>
                    <a:p>
                      <a:endParaRPr lang="en-GB" sz="1000" dirty="0"/>
                    </a:p>
                  </a:txBody>
                  <a:tcPr/>
                </a:tc>
                <a:tc vMerge="1">
                  <a:txBody>
                    <a:bodyPr/>
                    <a:lstStyle/>
                    <a:p>
                      <a:endParaRPr lang="en-GB" sz="1000" dirty="0"/>
                    </a:p>
                  </a:txBody>
                  <a:tcPr/>
                </a:tc>
                <a:tc>
                  <a:txBody>
                    <a:bodyPr/>
                    <a:lstStyle/>
                    <a:p>
                      <a:r>
                        <a:rPr lang="en-GB" sz="1000" dirty="0"/>
                        <a:t>Charging hubs at high volume locations</a:t>
                      </a:r>
                    </a:p>
                  </a:txBody>
                  <a:tcPr/>
                </a:tc>
                <a:extLst>
                  <a:ext uri="{0D108BD9-81ED-4DB2-BD59-A6C34878D82A}">
                    <a16:rowId xmlns:a16="http://schemas.microsoft.com/office/drawing/2014/main" val="1378498042"/>
                  </a:ext>
                </a:extLst>
              </a:tr>
              <a:tr h="315165">
                <a:tc rowSpan="2">
                  <a:txBody>
                    <a:bodyPr/>
                    <a:lstStyle/>
                    <a:p>
                      <a:r>
                        <a:rPr lang="en-GB" sz="1000" dirty="0"/>
                        <a:t>Zero emission freight</a:t>
                      </a:r>
                    </a:p>
                  </a:txBody>
                  <a:tcPr/>
                </a:tc>
                <a:tc rowSpan="2">
                  <a:txBody>
                    <a:bodyPr/>
                    <a:lstStyle/>
                    <a:p>
                      <a:endParaRPr lang="en-GB" sz="1000" dirty="0"/>
                    </a:p>
                  </a:txBody>
                  <a:tcPr/>
                </a:tc>
                <a:tc>
                  <a:txBody>
                    <a:bodyPr/>
                    <a:lstStyle/>
                    <a:p>
                      <a:r>
                        <a:rPr lang="en-GB" sz="1000" dirty="0"/>
                        <a:t>Last mile solutions</a:t>
                      </a:r>
                    </a:p>
                  </a:txBody>
                  <a:tcPr/>
                </a:tc>
                <a:extLst>
                  <a:ext uri="{0D108BD9-81ED-4DB2-BD59-A6C34878D82A}">
                    <a16:rowId xmlns:a16="http://schemas.microsoft.com/office/drawing/2014/main" val="3607405852"/>
                  </a:ext>
                </a:extLst>
              </a:tr>
              <a:tr h="315165">
                <a:tc vMerge="1">
                  <a:txBody>
                    <a:bodyPr/>
                    <a:lstStyle/>
                    <a:p>
                      <a:endParaRPr lang="en-GB" sz="1000" dirty="0"/>
                    </a:p>
                  </a:txBody>
                  <a:tcPr/>
                </a:tc>
                <a:tc vMerge="1">
                  <a:txBody>
                    <a:bodyPr/>
                    <a:lstStyle/>
                    <a:p>
                      <a:endParaRPr lang="en-GB" sz="1000" dirty="0"/>
                    </a:p>
                  </a:txBody>
                  <a:tcPr/>
                </a:tc>
                <a:tc>
                  <a:txBody>
                    <a:bodyPr/>
                    <a:lstStyle/>
                    <a:p>
                      <a:r>
                        <a:rPr lang="en-GB" sz="1000" dirty="0"/>
                        <a:t>Long distance freight – biogas/hydrogen</a:t>
                      </a:r>
                    </a:p>
                  </a:txBody>
                  <a:tcPr/>
                </a:tc>
                <a:extLst>
                  <a:ext uri="{0D108BD9-81ED-4DB2-BD59-A6C34878D82A}">
                    <a16:rowId xmlns:a16="http://schemas.microsoft.com/office/drawing/2014/main" val="463489322"/>
                  </a:ext>
                </a:extLst>
              </a:tr>
            </a:tbl>
          </a:graphicData>
        </a:graphic>
      </p:graphicFrame>
      <p:sp>
        <p:nvSpPr>
          <p:cNvPr id="6" name="Text Placeholder 5">
            <a:extLst>
              <a:ext uri="{FF2B5EF4-FFF2-40B4-BE49-F238E27FC236}">
                <a16:creationId xmlns:a16="http://schemas.microsoft.com/office/drawing/2014/main" id="{291CF803-9925-4808-9675-2F762F387002}"/>
              </a:ext>
            </a:extLst>
          </p:cNvPr>
          <p:cNvSpPr>
            <a:spLocks noGrp="1"/>
          </p:cNvSpPr>
          <p:nvPr>
            <p:ph type="body" sz="quarter" idx="10"/>
          </p:nvPr>
        </p:nvSpPr>
        <p:spPr>
          <a:xfrm>
            <a:off x="152400" y="115888"/>
            <a:ext cx="5434013" cy="139700"/>
          </a:xfrm>
        </p:spPr>
        <p:txBody>
          <a:bodyPr/>
          <a:lstStyle/>
          <a:p>
            <a:r>
              <a:rPr lang="en-GB" dirty="0"/>
              <a:t>Suffolk climate emergency: Energy and planning workshop</a:t>
            </a:r>
          </a:p>
          <a:p>
            <a:endParaRPr lang="en-GB" dirty="0"/>
          </a:p>
        </p:txBody>
      </p:sp>
    </p:spTree>
    <p:extLst>
      <p:ext uri="{BB962C8B-B14F-4D97-AF65-F5344CB8AC3E}">
        <p14:creationId xmlns:p14="http://schemas.microsoft.com/office/powerpoint/2010/main" val="219442990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DB9CCB-526D-4A2B-A77E-BC3A40FF1A39}"/>
              </a:ext>
            </a:extLst>
          </p:cNvPr>
          <p:cNvSpPr>
            <a:spLocks noGrp="1"/>
          </p:cNvSpPr>
          <p:nvPr>
            <p:ph type="title"/>
          </p:nvPr>
        </p:nvSpPr>
        <p:spPr/>
        <p:txBody>
          <a:bodyPr/>
          <a:lstStyle/>
          <a:p>
            <a:r>
              <a:rPr lang="en-GB" dirty="0"/>
              <a:t>Buildings and industry</a:t>
            </a:r>
          </a:p>
        </p:txBody>
      </p:sp>
      <p:graphicFrame>
        <p:nvGraphicFramePr>
          <p:cNvPr id="5" name="Table 5">
            <a:extLst>
              <a:ext uri="{FF2B5EF4-FFF2-40B4-BE49-F238E27FC236}">
                <a16:creationId xmlns:a16="http://schemas.microsoft.com/office/drawing/2014/main" id="{246EA656-9C3B-4308-8982-B9B843FA3435}"/>
              </a:ext>
            </a:extLst>
          </p:cNvPr>
          <p:cNvGraphicFramePr>
            <a:graphicFrameLocks noGrp="1"/>
          </p:cNvGraphicFramePr>
          <p:nvPr>
            <p:extLst>
              <p:ext uri="{D42A27DB-BD31-4B8C-83A1-F6EECF244321}">
                <p14:modId xmlns:p14="http://schemas.microsoft.com/office/powerpoint/2010/main" val="2900349104"/>
              </p:ext>
            </p:extLst>
          </p:nvPr>
        </p:nvGraphicFramePr>
        <p:xfrm>
          <a:off x="467906" y="847598"/>
          <a:ext cx="6291113" cy="5700038"/>
        </p:xfrm>
        <a:graphic>
          <a:graphicData uri="http://schemas.openxmlformats.org/drawingml/2006/table">
            <a:tbl>
              <a:tblPr firstRow="1" bandRow="1">
                <a:tableStyleId>{5C22544A-7EE6-4342-B048-85BDC9FD1C3A}</a:tableStyleId>
              </a:tblPr>
              <a:tblGrid>
                <a:gridCol w="2735973">
                  <a:extLst>
                    <a:ext uri="{9D8B030D-6E8A-4147-A177-3AD203B41FA5}">
                      <a16:colId xmlns:a16="http://schemas.microsoft.com/office/drawing/2014/main" val="36283700"/>
                    </a:ext>
                  </a:extLst>
                </a:gridCol>
                <a:gridCol w="3555140">
                  <a:extLst>
                    <a:ext uri="{9D8B030D-6E8A-4147-A177-3AD203B41FA5}">
                      <a16:colId xmlns:a16="http://schemas.microsoft.com/office/drawing/2014/main" val="2113301549"/>
                    </a:ext>
                  </a:extLst>
                </a:gridCol>
              </a:tblGrid>
              <a:tr h="334864">
                <a:tc>
                  <a:txBody>
                    <a:bodyPr/>
                    <a:lstStyle/>
                    <a:p>
                      <a:r>
                        <a:rPr lang="en-GB" sz="1100" dirty="0"/>
                        <a:t>Theme</a:t>
                      </a:r>
                    </a:p>
                  </a:txBody>
                  <a:tcPr/>
                </a:tc>
                <a:tc>
                  <a:txBody>
                    <a:bodyPr/>
                    <a:lstStyle/>
                    <a:p>
                      <a:r>
                        <a:rPr lang="en-GB" sz="1100" dirty="0"/>
                        <a:t>Suggested action</a:t>
                      </a:r>
                    </a:p>
                  </a:txBody>
                  <a:tcPr/>
                </a:tc>
                <a:extLst>
                  <a:ext uri="{0D108BD9-81ED-4DB2-BD59-A6C34878D82A}">
                    <a16:rowId xmlns:a16="http://schemas.microsoft.com/office/drawing/2014/main" val="968052460"/>
                  </a:ext>
                </a:extLst>
              </a:tr>
              <a:tr h="315165">
                <a:tc rowSpan="2">
                  <a:txBody>
                    <a:bodyPr/>
                    <a:lstStyle/>
                    <a:p>
                      <a:pPr algn="l"/>
                      <a:r>
                        <a:rPr lang="en-GB" sz="1000" dirty="0"/>
                        <a:t>Behavioural change to use less energy</a:t>
                      </a:r>
                    </a:p>
                  </a:txBody>
                  <a:tcPr/>
                </a:tc>
                <a:tc>
                  <a:txBody>
                    <a:bodyPr/>
                    <a:lstStyle/>
                    <a:p>
                      <a:r>
                        <a:rPr lang="en-GB" sz="1000" dirty="0"/>
                        <a:t>Energy saving promotional campaigns and support</a:t>
                      </a:r>
                    </a:p>
                  </a:txBody>
                  <a:tcPr/>
                </a:tc>
                <a:extLst>
                  <a:ext uri="{0D108BD9-81ED-4DB2-BD59-A6C34878D82A}">
                    <a16:rowId xmlns:a16="http://schemas.microsoft.com/office/drawing/2014/main" val="3927445294"/>
                  </a:ext>
                </a:extLst>
              </a:tr>
              <a:tr h="315165">
                <a:tc vMerge="1">
                  <a:txBody>
                    <a:bodyPr/>
                    <a:lstStyle/>
                    <a:p>
                      <a:endParaRPr lang="en-GB" sz="1100" dirty="0"/>
                    </a:p>
                  </a:txBody>
                  <a:tcPr/>
                </a:tc>
                <a:tc>
                  <a:txBody>
                    <a:bodyPr/>
                    <a:lstStyle/>
                    <a:p>
                      <a:r>
                        <a:rPr lang="en-GB" sz="1000" dirty="0"/>
                        <a:t>Energy efficient operation of buildings</a:t>
                      </a:r>
                    </a:p>
                  </a:txBody>
                  <a:tcPr/>
                </a:tc>
                <a:extLst>
                  <a:ext uri="{0D108BD9-81ED-4DB2-BD59-A6C34878D82A}">
                    <a16:rowId xmlns:a16="http://schemas.microsoft.com/office/drawing/2014/main" val="147617313"/>
                  </a:ext>
                </a:extLst>
              </a:tr>
              <a:tr h="315165">
                <a:tc rowSpan="6">
                  <a:txBody>
                    <a:bodyPr/>
                    <a:lstStyle/>
                    <a:p>
                      <a:r>
                        <a:rPr lang="en-GB" sz="1000" dirty="0"/>
                        <a:t>Energy efficiency</a:t>
                      </a:r>
                    </a:p>
                  </a:txBody>
                  <a:tcPr/>
                </a:tc>
                <a:tc>
                  <a:txBody>
                    <a:bodyPr/>
                    <a:lstStyle/>
                    <a:p>
                      <a:r>
                        <a:rPr lang="en-GB" sz="1000" dirty="0"/>
                        <a:t>Cavity and solid wall insulation</a:t>
                      </a:r>
                    </a:p>
                  </a:txBody>
                  <a:tcPr/>
                </a:tc>
                <a:extLst>
                  <a:ext uri="{0D108BD9-81ED-4DB2-BD59-A6C34878D82A}">
                    <a16:rowId xmlns:a16="http://schemas.microsoft.com/office/drawing/2014/main" val="2276265967"/>
                  </a:ext>
                </a:extLst>
              </a:tr>
              <a:tr h="315165">
                <a:tc vMerge="1">
                  <a:txBody>
                    <a:bodyPr/>
                    <a:lstStyle/>
                    <a:p>
                      <a:endParaRPr lang="en-GB" sz="1100" dirty="0"/>
                    </a:p>
                  </a:txBody>
                  <a:tcPr/>
                </a:tc>
                <a:tc>
                  <a:txBody>
                    <a:bodyPr/>
                    <a:lstStyle/>
                    <a:p>
                      <a:r>
                        <a:rPr lang="en-GB" sz="1000" dirty="0"/>
                        <a:t>Loft insulation</a:t>
                      </a:r>
                    </a:p>
                  </a:txBody>
                  <a:tcPr/>
                </a:tc>
                <a:extLst>
                  <a:ext uri="{0D108BD9-81ED-4DB2-BD59-A6C34878D82A}">
                    <a16:rowId xmlns:a16="http://schemas.microsoft.com/office/drawing/2014/main" val="3786483010"/>
                  </a:ext>
                </a:extLst>
              </a:tr>
              <a:tr h="315165">
                <a:tc vMerge="1">
                  <a:txBody>
                    <a:bodyPr/>
                    <a:lstStyle/>
                    <a:p>
                      <a:endParaRPr lang="en-GB" sz="1100" dirty="0"/>
                    </a:p>
                  </a:txBody>
                  <a:tcPr/>
                </a:tc>
                <a:tc>
                  <a:txBody>
                    <a:bodyPr/>
                    <a:lstStyle/>
                    <a:p>
                      <a:r>
                        <a:rPr lang="en-GB" sz="1000" dirty="0"/>
                        <a:t>Heating controls</a:t>
                      </a:r>
                    </a:p>
                  </a:txBody>
                  <a:tcPr/>
                </a:tc>
                <a:extLst>
                  <a:ext uri="{0D108BD9-81ED-4DB2-BD59-A6C34878D82A}">
                    <a16:rowId xmlns:a16="http://schemas.microsoft.com/office/drawing/2014/main" val="2059542518"/>
                  </a:ext>
                </a:extLst>
              </a:tr>
              <a:tr h="315165">
                <a:tc vMerge="1">
                  <a:txBody>
                    <a:bodyPr/>
                    <a:lstStyle/>
                    <a:p>
                      <a:endParaRPr lang="en-GB" sz="1000" dirty="0"/>
                    </a:p>
                  </a:txBody>
                  <a:tcPr/>
                </a:tc>
                <a:tc>
                  <a:txBody>
                    <a:bodyPr/>
                    <a:lstStyle/>
                    <a:p>
                      <a:r>
                        <a:rPr lang="en-GB" sz="1000" dirty="0"/>
                        <a:t>Double glazing</a:t>
                      </a:r>
                    </a:p>
                  </a:txBody>
                  <a:tcPr/>
                </a:tc>
                <a:extLst>
                  <a:ext uri="{0D108BD9-81ED-4DB2-BD59-A6C34878D82A}">
                    <a16:rowId xmlns:a16="http://schemas.microsoft.com/office/drawing/2014/main" val="3327209346"/>
                  </a:ext>
                </a:extLst>
              </a:tr>
              <a:tr h="315165">
                <a:tc vMerge="1">
                  <a:txBody>
                    <a:bodyPr/>
                    <a:lstStyle/>
                    <a:p>
                      <a:endParaRPr lang="en-GB" sz="1100" dirty="0"/>
                    </a:p>
                  </a:txBody>
                  <a:tcPr/>
                </a:tc>
                <a:tc>
                  <a:txBody>
                    <a:bodyPr/>
                    <a:lstStyle/>
                    <a:p>
                      <a:r>
                        <a:rPr lang="en-GB" sz="1000" dirty="0"/>
                        <a:t>Floor insulation</a:t>
                      </a:r>
                    </a:p>
                  </a:txBody>
                  <a:tcPr/>
                </a:tc>
                <a:extLst>
                  <a:ext uri="{0D108BD9-81ED-4DB2-BD59-A6C34878D82A}">
                    <a16:rowId xmlns:a16="http://schemas.microsoft.com/office/drawing/2014/main" val="881240940"/>
                  </a:ext>
                </a:extLst>
              </a:tr>
              <a:tr h="333514">
                <a:tc vMerge="1">
                  <a:txBody>
                    <a:bodyPr/>
                    <a:lstStyle/>
                    <a:p>
                      <a:endParaRPr lang="en-GB" sz="1100" dirty="0"/>
                    </a:p>
                  </a:txBody>
                  <a:tcPr/>
                </a:tc>
                <a:tc>
                  <a:txBody>
                    <a:bodyPr/>
                    <a:lstStyle/>
                    <a:p>
                      <a:r>
                        <a:rPr lang="en-GB" sz="1000" dirty="0"/>
                        <a:t>Draught proofing</a:t>
                      </a:r>
                    </a:p>
                  </a:txBody>
                  <a:tcPr/>
                </a:tc>
                <a:extLst>
                  <a:ext uri="{0D108BD9-81ED-4DB2-BD59-A6C34878D82A}">
                    <a16:rowId xmlns:a16="http://schemas.microsoft.com/office/drawing/2014/main" val="4159703511"/>
                  </a:ext>
                </a:extLst>
              </a:tr>
              <a:tr h="315165">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Decarbonising heat supply</a:t>
                      </a:r>
                    </a:p>
                    <a:p>
                      <a:endParaRPr lang="en-GB" sz="1000" dirty="0"/>
                    </a:p>
                  </a:txBody>
                  <a:tcPr/>
                </a:tc>
                <a:tc>
                  <a:txBody>
                    <a:bodyPr/>
                    <a:lstStyle/>
                    <a:p>
                      <a:r>
                        <a:rPr lang="en-GB" sz="1000" dirty="0"/>
                        <a:t>Individual heat pumps</a:t>
                      </a:r>
                    </a:p>
                    <a:p>
                      <a:pPr marL="171450" indent="-171450">
                        <a:buFont typeface="Arial" panose="020B0604020202020204" pitchFamily="34" charset="0"/>
                        <a:buChar char="•"/>
                      </a:pPr>
                      <a:r>
                        <a:rPr lang="en-GB" sz="1000" dirty="0"/>
                        <a:t>Air source heat pumps</a:t>
                      </a:r>
                    </a:p>
                    <a:p>
                      <a:pPr marL="171450" indent="-171450">
                        <a:buFont typeface="Arial" panose="020B0604020202020204" pitchFamily="34" charset="0"/>
                        <a:buChar char="•"/>
                      </a:pPr>
                      <a:r>
                        <a:rPr lang="en-GB" sz="1000" dirty="0"/>
                        <a:t>Ground source heat pumps</a:t>
                      </a:r>
                    </a:p>
                    <a:p>
                      <a:pPr marL="171450" indent="-171450">
                        <a:buFont typeface="Arial" panose="020B0604020202020204" pitchFamily="34" charset="0"/>
                        <a:buChar char="•"/>
                      </a:pPr>
                      <a:r>
                        <a:rPr lang="en-GB" sz="1000" dirty="0"/>
                        <a:t>Hybrid systems (heat pump plus gas boiler)</a:t>
                      </a:r>
                    </a:p>
                  </a:txBody>
                  <a:tcPr/>
                </a:tc>
                <a:extLst>
                  <a:ext uri="{0D108BD9-81ED-4DB2-BD59-A6C34878D82A}">
                    <a16:rowId xmlns:a16="http://schemas.microsoft.com/office/drawing/2014/main" val="1245620628"/>
                  </a:ext>
                </a:extLst>
              </a:tr>
              <a:tr h="315165">
                <a:tc vMerge="1">
                  <a:txBody>
                    <a:bodyPr/>
                    <a:lstStyle/>
                    <a:p>
                      <a:endParaRPr lang="en-GB" sz="1000" dirty="0"/>
                    </a:p>
                  </a:txBody>
                  <a:tcPr/>
                </a:tc>
                <a:tc>
                  <a:txBody>
                    <a:bodyPr/>
                    <a:lstStyle/>
                    <a:p>
                      <a:r>
                        <a:rPr lang="en-GB" sz="1000" dirty="0"/>
                        <a:t>Low carbon heat networks</a:t>
                      </a:r>
                    </a:p>
                  </a:txBody>
                  <a:tcPr/>
                </a:tc>
                <a:extLst>
                  <a:ext uri="{0D108BD9-81ED-4DB2-BD59-A6C34878D82A}">
                    <a16:rowId xmlns:a16="http://schemas.microsoft.com/office/drawing/2014/main" val="1323659337"/>
                  </a:ext>
                </a:extLst>
              </a:tr>
              <a:tr h="315165">
                <a:tc vMerge="1">
                  <a:txBody>
                    <a:bodyPr/>
                    <a:lstStyle/>
                    <a:p>
                      <a:endParaRPr lang="en-GB" sz="1000" dirty="0"/>
                    </a:p>
                  </a:txBody>
                  <a:tcPr/>
                </a:tc>
                <a:tc>
                  <a:txBody>
                    <a:bodyPr/>
                    <a:lstStyle/>
                    <a:p>
                      <a:r>
                        <a:rPr lang="en-GB" sz="1000" dirty="0"/>
                        <a:t>Addition of biomethane in the gas grid</a:t>
                      </a:r>
                    </a:p>
                  </a:txBody>
                  <a:tcPr/>
                </a:tc>
                <a:extLst>
                  <a:ext uri="{0D108BD9-81ED-4DB2-BD59-A6C34878D82A}">
                    <a16:rowId xmlns:a16="http://schemas.microsoft.com/office/drawing/2014/main" val="1860348772"/>
                  </a:ext>
                </a:extLst>
              </a:tr>
              <a:tr h="315165">
                <a:tc vMerge="1">
                  <a:txBody>
                    <a:bodyPr/>
                    <a:lstStyle/>
                    <a:p>
                      <a:endParaRPr lang="en-GB" sz="1000" dirty="0"/>
                    </a:p>
                  </a:txBody>
                  <a:tcPr/>
                </a:tc>
                <a:tc>
                  <a:txBody>
                    <a:bodyPr/>
                    <a:lstStyle/>
                    <a:p>
                      <a:r>
                        <a:rPr lang="en-GB" sz="1000" dirty="0"/>
                        <a:t>Addition/use of hydrogen in gas grid</a:t>
                      </a:r>
                    </a:p>
                  </a:txBody>
                  <a:tcPr/>
                </a:tc>
                <a:extLst>
                  <a:ext uri="{0D108BD9-81ED-4DB2-BD59-A6C34878D82A}">
                    <a16:rowId xmlns:a16="http://schemas.microsoft.com/office/drawing/2014/main" val="2402461140"/>
                  </a:ext>
                </a:extLst>
              </a:tr>
              <a:tr h="315165">
                <a:tc rowSpan="3">
                  <a:txBody>
                    <a:bodyPr/>
                    <a:lstStyle/>
                    <a:p>
                      <a:r>
                        <a:rPr lang="en-GB" sz="1000" dirty="0"/>
                        <a:t>Industry</a:t>
                      </a:r>
                    </a:p>
                  </a:txBody>
                  <a:tcPr/>
                </a:tc>
                <a:tc>
                  <a:txBody>
                    <a:bodyPr/>
                    <a:lstStyle/>
                    <a:p>
                      <a:r>
                        <a:rPr lang="en-GB" sz="1000" dirty="0"/>
                        <a:t>Fuel switching</a:t>
                      </a:r>
                    </a:p>
                    <a:p>
                      <a:pPr marL="171450" indent="-171450">
                        <a:buFont typeface="Arial" panose="020B0604020202020204" pitchFamily="34" charset="0"/>
                        <a:buChar char="•"/>
                      </a:pPr>
                      <a:r>
                        <a:rPr lang="en-GB" sz="1000" dirty="0"/>
                        <a:t>Electrification</a:t>
                      </a:r>
                    </a:p>
                    <a:p>
                      <a:pPr marL="171450" indent="-171450">
                        <a:buFont typeface="Arial" panose="020B0604020202020204" pitchFamily="34" charset="0"/>
                        <a:buChar char="•"/>
                      </a:pPr>
                      <a:r>
                        <a:rPr lang="en-GB" sz="1000" dirty="0"/>
                        <a:t>Hydrogen</a:t>
                      </a:r>
                    </a:p>
                  </a:txBody>
                  <a:tcPr/>
                </a:tc>
                <a:extLst>
                  <a:ext uri="{0D108BD9-81ED-4DB2-BD59-A6C34878D82A}">
                    <a16:rowId xmlns:a16="http://schemas.microsoft.com/office/drawing/2014/main" val="737236174"/>
                  </a:ext>
                </a:extLst>
              </a:tr>
              <a:tr h="315165">
                <a:tc vMerge="1">
                  <a:txBody>
                    <a:bodyPr/>
                    <a:lstStyle/>
                    <a:p>
                      <a:endParaRPr lang="en-GB" sz="1000" dirty="0"/>
                    </a:p>
                  </a:txBody>
                  <a:tcPr/>
                </a:tc>
                <a:tc>
                  <a:txBody>
                    <a:bodyPr/>
                    <a:lstStyle/>
                    <a:p>
                      <a:pPr marL="0" indent="0">
                        <a:buFont typeface="Arial" panose="020B0604020202020204" pitchFamily="34" charset="0"/>
                        <a:buNone/>
                      </a:pPr>
                      <a:r>
                        <a:rPr lang="en-GB" sz="1000" dirty="0"/>
                        <a:t>Energy efficiency</a:t>
                      </a:r>
                    </a:p>
                  </a:txBody>
                  <a:tcPr/>
                </a:tc>
                <a:extLst>
                  <a:ext uri="{0D108BD9-81ED-4DB2-BD59-A6C34878D82A}">
                    <a16:rowId xmlns:a16="http://schemas.microsoft.com/office/drawing/2014/main" val="1946430196"/>
                  </a:ext>
                </a:extLst>
              </a:tr>
              <a:tr h="315165">
                <a:tc vMerge="1">
                  <a:txBody>
                    <a:bodyPr/>
                    <a:lstStyle/>
                    <a:p>
                      <a:endParaRPr lang="en-GB" sz="1000" dirty="0"/>
                    </a:p>
                  </a:txBody>
                  <a:tcPr/>
                </a:tc>
                <a:tc>
                  <a:txBody>
                    <a:bodyPr/>
                    <a:lstStyle/>
                    <a:p>
                      <a:pPr marL="0" indent="0">
                        <a:buFont typeface="Arial" panose="020B0604020202020204" pitchFamily="34" charset="0"/>
                        <a:buNone/>
                      </a:pPr>
                      <a:r>
                        <a:rPr lang="en-GB" sz="1000" dirty="0"/>
                        <a:t>Resource efficiency and product substitution</a:t>
                      </a:r>
                    </a:p>
                  </a:txBody>
                  <a:tcPr/>
                </a:tc>
                <a:extLst>
                  <a:ext uri="{0D108BD9-81ED-4DB2-BD59-A6C34878D82A}">
                    <a16:rowId xmlns:a16="http://schemas.microsoft.com/office/drawing/2014/main" val="1485968167"/>
                  </a:ext>
                </a:extLst>
              </a:tr>
            </a:tbl>
          </a:graphicData>
        </a:graphic>
      </p:graphicFrame>
      <p:sp>
        <p:nvSpPr>
          <p:cNvPr id="6" name="Text Placeholder 5">
            <a:extLst>
              <a:ext uri="{FF2B5EF4-FFF2-40B4-BE49-F238E27FC236}">
                <a16:creationId xmlns:a16="http://schemas.microsoft.com/office/drawing/2014/main" id="{291CF803-9925-4808-9675-2F762F387002}"/>
              </a:ext>
            </a:extLst>
          </p:cNvPr>
          <p:cNvSpPr>
            <a:spLocks noGrp="1"/>
          </p:cNvSpPr>
          <p:nvPr>
            <p:ph type="body" sz="quarter" idx="10"/>
          </p:nvPr>
        </p:nvSpPr>
        <p:spPr>
          <a:xfrm>
            <a:off x="152400" y="115888"/>
            <a:ext cx="5434013" cy="139700"/>
          </a:xfrm>
        </p:spPr>
        <p:txBody>
          <a:bodyPr/>
          <a:lstStyle/>
          <a:p>
            <a:r>
              <a:rPr lang="en-GB" dirty="0"/>
              <a:t>Suffolk climate emergency: Energy and planning workshop</a:t>
            </a:r>
          </a:p>
          <a:p>
            <a:endParaRPr lang="en-GB" dirty="0"/>
          </a:p>
        </p:txBody>
      </p:sp>
    </p:spTree>
    <p:extLst>
      <p:ext uri="{BB962C8B-B14F-4D97-AF65-F5344CB8AC3E}">
        <p14:creationId xmlns:p14="http://schemas.microsoft.com/office/powerpoint/2010/main" val="141955019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DB9CCB-526D-4A2B-A77E-BC3A40FF1A39}"/>
              </a:ext>
            </a:extLst>
          </p:cNvPr>
          <p:cNvSpPr>
            <a:spLocks noGrp="1"/>
          </p:cNvSpPr>
          <p:nvPr>
            <p:ph type="title"/>
          </p:nvPr>
        </p:nvSpPr>
        <p:spPr/>
        <p:txBody>
          <a:bodyPr/>
          <a:lstStyle/>
          <a:p>
            <a:r>
              <a:rPr lang="en-GB" dirty="0"/>
              <a:t>Community action</a:t>
            </a:r>
          </a:p>
        </p:txBody>
      </p:sp>
      <p:graphicFrame>
        <p:nvGraphicFramePr>
          <p:cNvPr id="5" name="Table 5">
            <a:extLst>
              <a:ext uri="{FF2B5EF4-FFF2-40B4-BE49-F238E27FC236}">
                <a16:creationId xmlns:a16="http://schemas.microsoft.com/office/drawing/2014/main" id="{246EA656-9C3B-4308-8982-B9B843FA3435}"/>
              </a:ext>
            </a:extLst>
          </p:cNvPr>
          <p:cNvGraphicFramePr>
            <a:graphicFrameLocks noGrp="1"/>
          </p:cNvGraphicFramePr>
          <p:nvPr>
            <p:extLst>
              <p:ext uri="{D42A27DB-BD31-4B8C-83A1-F6EECF244321}">
                <p14:modId xmlns:p14="http://schemas.microsoft.com/office/powerpoint/2010/main" val="3659690222"/>
              </p:ext>
            </p:extLst>
          </p:nvPr>
        </p:nvGraphicFramePr>
        <p:xfrm>
          <a:off x="467905" y="957472"/>
          <a:ext cx="7041846" cy="5496349"/>
        </p:xfrm>
        <a:graphic>
          <a:graphicData uri="http://schemas.openxmlformats.org/drawingml/2006/table">
            <a:tbl>
              <a:tblPr firstRow="1" bandRow="1">
                <a:tableStyleId>{5C22544A-7EE6-4342-B048-85BDC9FD1C3A}</a:tableStyleId>
              </a:tblPr>
              <a:tblGrid>
                <a:gridCol w="1956714">
                  <a:extLst>
                    <a:ext uri="{9D8B030D-6E8A-4147-A177-3AD203B41FA5}">
                      <a16:colId xmlns:a16="http://schemas.microsoft.com/office/drawing/2014/main" val="36283700"/>
                    </a:ext>
                  </a:extLst>
                </a:gridCol>
                <a:gridCol w="1271892">
                  <a:extLst>
                    <a:ext uri="{9D8B030D-6E8A-4147-A177-3AD203B41FA5}">
                      <a16:colId xmlns:a16="http://schemas.microsoft.com/office/drawing/2014/main" val="2662326169"/>
                    </a:ext>
                  </a:extLst>
                </a:gridCol>
                <a:gridCol w="3813240">
                  <a:extLst>
                    <a:ext uri="{9D8B030D-6E8A-4147-A177-3AD203B41FA5}">
                      <a16:colId xmlns:a16="http://schemas.microsoft.com/office/drawing/2014/main" val="2113301549"/>
                    </a:ext>
                  </a:extLst>
                </a:gridCol>
              </a:tblGrid>
              <a:tr h="334864">
                <a:tc>
                  <a:txBody>
                    <a:bodyPr/>
                    <a:lstStyle/>
                    <a:p>
                      <a:r>
                        <a:rPr lang="en-GB" sz="1100" dirty="0"/>
                        <a:t>Theme</a:t>
                      </a:r>
                    </a:p>
                  </a:txBody>
                  <a:tcPr/>
                </a:tc>
                <a:tc>
                  <a:txBody>
                    <a:bodyPr/>
                    <a:lstStyle/>
                    <a:p>
                      <a:r>
                        <a:rPr lang="en-GB" sz="1100" dirty="0"/>
                        <a:t>Sector</a:t>
                      </a:r>
                    </a:p>
                  </a:txBody>
                  <a:tcPr/>
                </a:tc>
                <a:tc>
                  <a:txBody>
                    <a:bodyPr/>
                    <a:lstStyle/>
                    <a:p>
                      <a:r>
                        <a:rPr lang="en-GB" sz="1100" dirty="0"/>
                        <a:t>Example of possible actions</a:t>
                      </a:r>
                    </a:p>
                  </a:txBody>
                  <a:tcPr/>
                </a:tc>
                <a:extLst>
                  <a:ext uri="{0D108BD9-81ED-4DB2-BD59-A6C34878D82A}">
                    <a16:rowId xmlns:a16="http://schemas.microsoft.com/office/drawing/2014/main" val="968052460"/>
                  </a:ext>
                </a:extLst>
              </a:tr>
              <a:tr h="315165">
                <a:tc rowSpan="3">
                  <a:txBody>
                    <a:bodyPr/>
                    <a:lstStyle/>
                    <a:p>
                      <a:pPr algn="l"/>
                      <a:r>
                        <a:rPr lang="en-GB" sz="1000" dirty="0"/>
                        <a:t>Individual behaviour change</a:t>
                      </a:r>
                    </a:p>
                  </a:txBody>
                  <a:tcPr/>
                </a:tc>
                <a:tc>
                  <a:txBody>
                    <a:bodyPr/>
                    <a:lstStyle/>
                    <a:p>
                      <a:r>
                        <a:rPr lang="en-GB" sz="1000" dirty="0"/>
                        <a:t>Buildings</a:t>
                      </a:r>
                    </a:p>
                  </a:txBody>
                  <a:tcPr/>
                </a:tc>
                <a:tc>
                  <a:txBody>
                    <a:bodyPr/>
                    <a:lstStyle/>
                    <a:p>
                      <a:r>
                        <a:rPr lang="en-GB" sz="1000" dirty="0"/>
                        <a:t>Change to low carbon heating (biomass, biogas, solar or a heat pump), insulate homes for cold and hot weather, use efficient appliances, share your home (heating, lighting, cooking), parent consciously</a:t>
                      </a:r>
                    </a:p>
                  </a:txBody>
                  <a:tcPr/>
                </a:tc>
                <a:extLst>
                  <a:ext uri="{0D108BD9-81ED-4DB2-BD59-A6C34878D82A}">
                    <a16:rowId xmlns:a16="http://schemas.microsoft.com/office/drawing/2014/main" val="3927445294"/>
                  </a:ext>
                </a:extLst>
              </a:tr>
              <a:tr h="315165">
                <a:tc vMerge="1">
                  <a:txBody>
                    <a:bodyPr/>
                    <a:lstStyle/>
                    <a:p>
                      <a:endParaRPr lang="en-GB" sz="1100" dirty="0"/>
                    </a:p>
                  </a:txBody>
                  <a:tcPr/>
                </a:tc>
                <a:tc>
                  <a:txBody>
                    <a:bodyPr/>
                    <a:lstStyle/>
                    <a:p>
                      <a:r>
                        <a:rPr lang="en-GB" sz="1000" dirty="0"/>
                        <a:t>Power</a:t>
                      </a:r>
                    </a:p>
                  </a:txBody>
                  <a:tcPr/>
                </a:tc>
                <a:tc>
                  <a:txBody>
                    <a:bodyPr/>
                    <a:lstStyle/>
                    <a:p>
                      <a:r>
                        <a:rPr lang="en-GB" sz="1000" dirty="0"/>
                        <a:t>Switch to green energy suppliers, generate your own RE, choose a career in the low carbon sector</a:t>
                      </a:r>
                    </a:p>
                  </a:txBody>
                  <a:tcPr/>
                </a:tc>
                <a:extLst>
                  <a:ext uri="{0D108BD9-81ED-4DB2-BD59-A6C34878D82A}">
                    <a16:rowId xmlns:a16="http://schemas.microsoft.com/office/drawing/2014/main" val="147617313"/>
                  </a:ext>
                </a:extLst>
              </a:tr>
              <a:tr h="453621">
                <a:tc vMerge="1">
                  <a:txBody>
                    <a:bodyPr/>
                    <a:lstStyle/>
                    <a:p>
                      <a:endParaRPr lang="en-GB" sz="1100" dirty="0"/>
                    </a:p>
                  </a:txBody>
                  <a:tcPr/>
                </a:tc>
                <a:tc>
                  <a:txBody>
                    <a:bodyPr/>
                    <a:lstStyle/>
                    <a:p>
                      <a:r>
                        <a:rPr lang="en-GB" sz="1000" dirty="0"/>
                        <a:t>Transport</a:t>
                      </a:r>
                    </a:p>
                  </a:txBody>
                  <a:tcPr/>
                </a:tc>
                <a:tc>
                  <a:txBody>
                    <a:bodyPr/>
                    <a:lstStyle/>
                    <a:p>
                      <a:r>
                        <a:rPr lang="en-GB" sz="1000" dirty="0"/>
                        <a:t>Work from home &amp; community hubs, walk &amp; cycle, use public transport and national rail, reduce and share number of fossil vehicles, use an EV, prefer local produce (food, tech, furniture etc.), catch trains not planes, avoid seasonal excess (stay close to home!)</a:t>
                      </a:r>
                    </a:p>
                  </a:txBody>
                  <a:tcPr/>
                </a:tc>
                <a:extLst>
                  <a:ext uri="{0D108BD9-81ED-4DB2-BD59-A6C34878D82A}">
                    <a16:rowId xmlns:a16="http://schemas.microsoft.com/office/drawing/2014/main" val="3777961808"/>
                  </a:ext>
                </a:extLst>
              </a:tr>
              <a:tr h="315165">
                <a:tc rowSpan="3">
                  <a:txBody>
                    <a:bodyPr/>
                    <a:lstStyle/>
                    <a:p>
                      <a:r>
                        <a:rPr lang="en-GB" sz="1000" dirty="0"/>
                        <a:t>Organise into groups to deliver climate action</a:t>
                      </a:r>
                    </a:p>
                  </a:txBody>
                  <a:tcPr/>
                </a:tc>
                <a:tc>
                  <a:txBody>
                    <a:bodyPr/>
                    <a:lstStyle/>
                    <a:p>
                      <a:r>
                        <a:rPr lang="en-GB" sz="1000" dirty="0"/>
                        <a:t>Buildings</a:t>
                      </a:r>
                    </a:p>
                  </a:txBody>
                  <a:tcPr/>
                </a:tc>
                <a:tc>
                  <a:txBody>
                    <a:bodyPr/>
                    <a:lstStyle/>
                    <a:p>
                      <a:r>
                        <a:rPr lang="en-GB" sz="1000" dirty="0"/>
                        <a:t>Eco-housing &amp; eco-villages, energy efficiency community groups, collective purchase of EE equipment</a:t>
                      </a:r>
                    </a:p>
                  </a:txBody>
                  <a:tcPr/>
                </a:tc>
                <a:extLst>
                  <a:ext uri="{0D108BD9-81ED-4DB2-BD59-A6C34878D82A}">
                    <a16:rowId xmlns:a16="http://schemas.microsoft.com/office/drawing/2014/main" val="2276265967"/>
                  </a:ext>
                </a:extLst>
              </a:tr>
              <a:tr h="315165">
                <a:tc vMerge="1">
                  <a:txBody>
                    <a:bodyPr/>
                    <a:lstStyle/>
                    <a:p>
                      <a:endParaRPr lang="en-GB" sz="1100" dirty="0"/>
                    </a:p>
                  </a:txBody>
                  <a:tcPr/>
                </a:tc>
                <a:tc>
                  <a:txBody>
                    <a:bodyPr/>
                    <a:lstStyle/>
                    <a:p>
                      <a:r>
                        <a:rPr lang="en-GB" sz="1000" dirty="0"/>
                        <a:t>Power</a:t>
                      </a:r>
                    </a:p>
                  </a:txBody>
                  <a:tcPr/>
                </a:tc>
                <a:tc>
                  <a:txBody>
                    <a:bodyPr/>
                    <a:lstStyle/>
                    <a:p>
                      <a:r>
                        <a:rPr lang="en-GB" sz="1000" dirty="0"/>
                        <a:t>Found or support a community energy company and/or collective purchase of RE technologies</a:t>
                      </a:r>
                    </a:p>
                  </a:txBody>
                  <a:tcPr/>
                </a:tc>
                <a:extLst>
                  <a:ext uri="{0D108BD9-81ED-4DB2-BD59-A6C34878D82A}">
                    <a16:rowId xmlns:a16="http://schemas.microsoft.com/office/drawing/2014/main" val="3786483010"/>
                  </a:ext>
                </a:extLst>
              </a:tr>
              <a:tr h="315165">
                <a:tc vMerge="1">
                  <a:txBody>
                    <a:bodyPr/>
                    <a:lstStyle/>
                    <a:p>
                      <a:endParaRPr lang="en-GB" sz="1100" dirty="0"/>
                    </a:p>
                  </a:txBody>
                  <a:tcPr/>
                </a:tc>
                <a:tc>
                  <a:txBody>
                    <a:bodyPr/>
                    <a:lstStyle/>
                    <a:p>
                      <a:r>
                        <a:rPr lang="en-GB" sz="1000" dirty="0"/>
                        <a:t>Transport</a:t>
                      </a:r>
                    </a:p>
                  </a:txBody>
                  <a:tcPr/>
                </a:tc>
                <a:tc>
                  <a:txBody>
                    <a:bodyPr/>
                    <a:lstStyle/>
                    <a:p>
                      <a:r>
                        <a:rPr lang="en-GB" sz="1000" dirty="0"/>
                        <a:t>Car sharing clubs</a:t>
                      </a:r>
                    </a:p>
                  </a:txBody>
                  <a:tcPr/>
                </a:tc>
                <a:extLst>
                  <a:ext uri="{0D108BD9-81ED-4DB2-BD59-A6C34878D82A}">
                    <a16:rowId xmlns:a16="http://schemas.microsoft.com/office/drawing/2014/main" val="2059542518"/>
                  </a:ext>
                </a:extLst>
              </a:tr>
              <a:tr h="315165">
                <a:tc rowSpan="3">
                  <a:txBody>
                    <a:bodyPr/>
                    <a:lstStyle/>
                    <a:p>
                      <a:r>
                        <a:rPr lang="en-GB" sz="1000" dirty="0"/>
                        <a:t>Engage with government &amp; business</a:t>
                      </a:r>
                    </a:p>
                  </a:txBody>
                  <a:tcPr/>
                </a:tc>
                <a:tc>
                  <a:txBody>
                    <a:bodyPr/>
                    <a:lstStyle/>
                    <a:p>
                      <a:r>
                        <a:rPr lang="en-GB" sz="1000" dirty="0"/>
                        <a:t>Buildings</a:t>
                      </a:r>
                    </a:p>
                  </a:txBody>
                  <a:tcPr/>
                </a:tc>
                <a:tc>
                  <a:txBody>
                    <a:bodyPr/>
                    <a:lstStyle/>
                    <a:p>
                      <a:r>
                        <a:rPr lang="en-GB" sz="1000" dirty="0"/>
                        <a:t>Engage with local energy hub</a:t>
                      </a:r>
                    </a:p>
                    <a:p>
                      <a:r>
                        <a:rPr lang="en-GB" sz="1000" dirty="0"/>
                        <a:t>Take up government funding for warm homes</a:t>
                      </a:r>
                    </a:p>
                  </a:txBody>
                  <a:tcPr/>
                </a:tc>
                <a:extLst>
                  <a:ext uri="{0D108BD9-81ED-4DB2-BD59-A6C34878D82A}">
                    <a16:rowId xmlns:a16="http://schemas.microsoft.com/office/drawing/2014/main" val="3327209346"/>
                  </a:ext>
                </a:extLst>
              </a:tr>
              <a:tr h="315165">
                <a:tc vMerge="1">
                  <a:txBody>
                    <a:bodyPr/>
                    <a:lstStyle/>
                    <a:p>
                      <a:endParaRPr lang="en-GB" sz="1100" dirty="0"/>
                    </a:p>
                  </a:txBody>
                  <a:tcPr/>
                </a:tc>
                <a:tc>
                  <a:txBody>
                    <a:bodyPr/>
                    <a:lstStyle/>
                    <a:p>
                      <a:r>
                        <a:rPr lang="en-GB" sz="1000" dirty="0"/>
                        <a:t>Power</a:t>
                      </a:r>
                    </a:p>
                  </a:txBody>
                  <a:tcPr/>
                </a:tc>
                <a:tc>
                  <a:txBody>
                    <a:bodyPr/>
                    <a:lstStyle/>
                    <a:p>
                      <a:r>
                        <a:rPr lang="en-GB" sz="1000" dirty="0"/>
                        <a:t>Make use of energy hub and group buying schemes</a:t>
                      </a:r>
                    </a:p>
                    <a:p>
                      <a:r>
                        <a:rPr lang="en-GB" sz="1000" dirty="0"/>
                        <a:t>Campaign govt to support renewables &amp; grid modernisation through target setting, local planning, climate emergency funding, purchase of local renewable electricity, support of local renewables jobs and supply-chain; fossil free UK</a:t>
                      </a:r>
                    </a:p>
                  </a:txBody>
                  <a:tcPr/>
                </a:tc>
                <a:extLst>
                  <a:ext uri="{0D108BD9-81ED-4DB2-BD59-A6C34878D82A}">
                    <a16:rowId xmlns:a16="http://schemas.microsoft.com/office/drawing/2014/main" val="881240940"/>
                  </a:ext>
                </a:extLst>
              </a:tr>
              <a:tr h="333514">
                <a:tc vMerge="1">
                  <a:txBody>
                    <a:bodyPr/>
                    <a:lstStyle/>
                    <a:p>
                      <a:endParaRPr lang="en-GB" sz="1100" dirty="0"/>
                    </a:p>
                  </a:txBody>
                  <a:tcPr/>
                </a:tc>
                <a:tc>
                  <a:txBody>
                    <a:bodyPr/>
                    <a:lstStyle/>
                    <a:p>
                      <a:r>
                        <a:rPr lang="en-GB" sz="1000" dirty="0"/>
                        <a:t>Transport</a:t>
                      </a:r>
                    </a:p>
                  </a:txBody>
                  <a:tcPr/>
                </a:tc>
                <a:tc>
                  <a:txBody>
                    <a:bodyPr/>
                    <a:lstStyle/>
                    <a:p>
                      <a:r>
                        <a:rPr lang="en-GB" sz="1000" dirty="0"/>
                        <a:t>Make use of EV grants &amp; “try before you buy” schemes</a:t>
                      </a:r>
                    </a:p>
                    <a:p>
                      <a:r>
                        <a:rPr lang="en-GB" sz="1000" dirty="0"/>
                        <a:t>Support businesses with green transport options</a:t>
                      </a:r>
                    </a:p>
                    <a:p>
                      <a:r>
                        <a:rPr lang="en-GB" sz="1000" dirty="0"/>
                        <a:t>Campaign for walking and cycling infrastructure, public transport (buses, bikes) community hubs, broadband, and incentives to reduce private fossil vehicle use, vehicle sharing schemes</a:t>
                      </a:r>
                    </a:p>
                  </a:txBody>
                  <a:tcPr/>
                </a:tc>
                <a:extLst>
                  <a:ext uri="{0D108BD9-81ED-4DB2-BD59-A6C34878D82A}">
                    <a16:rowId xmlns:a16="http://schemas.microsoft.com/office/drawing/2014/main" val="4159703511"/>
                  </a:ext>
                </a:extLst>
              </a:tr>
            </a:tbl>
          </a:graphicData>
        </a:graphic>
      </p:graphicFrame>
      <p:sp>
        <p:nvSpPr>
          <p:cNvPr id="6" name="Text Placeholder 5">
            <a:extLst>
              <a:ext uri="{FF2B5EF4-FFF2-40B4-BE49-F238E27FC236}">
                <a16:creationId xmlns:a16="http://schemas.microsoft.com/office/drawing/2014/main" id="{291CF803-9925-4808-9675-2F762F387002}"/>
              </a:ext>
            </a:extLst>
          </p:cNvPr>
          <p:cNvSpPr>
            <a:spLocks noGrp="1"/>
          </p:cNvSpPr>
          <p:nvPr>
            <p:ph type="body" sz="quarter" idx="10"/>
          </p:nvPr>
        </p:nvSpPr>
        <p:spPr>
          <a:xfrm>
            <a:off x="152400" y="115888"/>
            <a:ext cx="5434013" cy="139700"/>
          </a:xfrm>
        </p:spPr>
        <p:txBody>
          <a:bodyPr/>
          <a:lstStyle/>
          <a:p>
            <a:r>
              <a:rPr lang="en-GB" dirty="0"/>
              <a:t>Suffolk climate emergency: Energy and planning workshop</a:t>
            </a:r>
          </a:p>
          <a:p>
            <a:endParaRPr lang="en-GB" dirty="0"/>
          </a:p>
        </p:txBody>
      </p:sp>
    </p:spTree>
    <p:extLst>
      <p:ext uri="{BB962C8B-B14F-4D97-AF65-F5344CB8AC3E}">
        <p14:creationId xmlns:p14="http://schemas.microsoft.com/office/powerpoint/2010/main" val="993065683"/>
      </p:ext>
    </p:extLst>
  </p:cSld>
  <p:clrMapOvr>
    <a:masterClrMapping/>
  </p:clrMapOvr>
  <p:transition/>
</p:sld>
</file>

<file path=ppt/theme/theme1.xml><?xml version="1.0" encoding="utf-8"?>
<a:theme xmlns:a="http://schemas.openxmlformats.org/drawingml/2006/main" name="Ricardo Template UK-A4">
  <a:themeElements>
    <a:clrScheme name="Ricardo PowerPoint Colour Theme">
      <a:dk1>
        <a:srgbClr val="000000"/>
      </a:dk1>
      <a:lt1>
        <a:srgbClr val="FFFFFF"/>
      </a:lt1>
      <a:dk2>
        <a:srgbClr val="DC241F"/>
      </a:dk2>
      <a:lt2>
        <a:srgbClr val="000000"/>
      </a:lt2>
      <a:accent1>
        <a:srgbClr val="006BB7"/>
      </a:accent1>
      <a:accent2>
        <a:srgbClr val="A7A9AC"/>
      </a:accent2>
      <a:accent3>
        <a:srgbClr val="99CCFF"/>
      </a:accent3>
      <a:accent4>
        <a:srgbClr val="DDDDDD"/>
      </a:accent4>
      <a:accent5>
        <a:srgbClr val="00307E"/>
      </a:accent5>
      <a:accent6>
        <a:srgbClr val="808080"/>
      </a:accent6>
      <a:hlink>
        <a:srgbClr val="006BB7"/>
      </a:hlink>
      <a:folHlink>
        <a:srgbClr val="A7A9AC"/>
      </a:folHlink>
    </a:clrScheme>
    <a:fontScheme name="Ricardo Template UK-A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6350" cap="flat" cmpd="sng" algn="ctr">
          <a:solidFill>
            <a:schemeClr val="accent2"/>
          </a:solidFill>
          <a:prstDash val="solid"/>
          <a:round/>
          <a:headEnd type="none" w="med" len="med"/>
          <a:tailEnd type="none" w="med" len="med"/>
        </a:ln>
        <a:effectLst/>
      </a:spPr>
      <a:bodyPr vert="horz" wrap="none" lIns="72000" tIns="72000" rIns="72000" bIns="72000" numCol="1" rtlCol="0" anchor="ctr" anchorCtr="0" compatLnSpc="1">
        <a:prstTxWarp prst="textNoShape">
          <a:avLst/>
        </a:prstTxWarp>
      </a:bodyPr>
      <a:lstStyle>
        <a:defPPr marL="0" marR="0" indent="0" algn="ctr" defTabSz="762000" rtl="0" eaLnBrk="0" fontAlgn="base" latinLnBrk="0" hangingPunct="0">
          <a:lnSpc>
            <a:spcPct val="100000"/>
          </a:lnSpc>
          <a:spcBef>
            <a:spcPct val="0"/>
          </a:spcBef>
          <a:spcAft>
            <a:spcPct val="0"/>
          </a:spcAft>
          <a:buClrTx/>
          <a:buSzTx/>
          <a:buFontTx/>
          <a:buNone/>
          <a:tabLst/>
          <a:defRPr kumimoji="0"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6350" cap="flat" cmpd="sng" algn="ctr">
          <a:solidFill>
            <a:schemeClr val="accent2"/>
          </a:solidFill>
          <a:prstDash val="solid"/>
          <a:round/>
          <a:headEnd type="none" w="med" len="med"/>
          <a:tailEnd type="none" w="med" len="med"/>
        </a:ln>
        <a:effectLst/>
      </a:spPr>
      <a:bodyPr vert="horz" wrap="none" lIns="72000" tIns="72000" rIns="72000" bIns="72000" numCol="1" anchor="ctr" anchorCtr="0" compatLnSpc="1">
        <a:prstTxWarp prst="textNoShape">
          <a:avLst/>
        </a:prstTxWarp>
      </a:bodyPr>
      <a:lstStyle>
        <a:defPPr marL="0" marR="0" indent="0" algn="ctr" defTabSz="7620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txDef>
      <a:spPr>
        <a:noFill/>
      </a:spPr>
      <a:bodyPr wrap="none" lIns="36000" tIns="36000" rIns="36000" bIns="36000" rtlCol="0">
        <a:spAutoFit/>
      </a:bodyPr>
      <a:lstStyle>
        <a:defPPr>
          <a:defRPr dirty="0" err="1" smtClean="0"/>
        </a:defPPr>
      </a:lstStyle>
    </a:txDef>
  </a:objectDefaults>
  <a:extraClrSchemeLst>
    <a:extraClrScheme>
      <a:clrScheme name="Ricardo PowerPoint Colour Theme">
        <a:dk1>
          <a:srgbClr val="000000"/>
        </a:dk1>
        <a:lt1>
          <a:srgbClr val="FFFFFF"/>
        </a:lt1>
        <a:dk2>
          <a:srgbClr val="DC241F"/>
        </a:dk2>
        <a:lt2>
          <a:srgbClr val="000000"/>
        </a:lt2>
        <a:accent1>
          <a:srgbClr val="006BB7"/>
        </a:accent1>
        <a:accent2>
          <a:srgbClr val="A7A9AC"/>
        </a:accent2>
        <a:accent3>
          <a:srgbClr val="99CCFF"/>
        </a:accent3>
        <a:accent4>
          <a:srgbClr val="DDDDDD"/>
        </a:accent4>
        <a:accent5>
          <a:srgbClr val="00307E"/>
        </a:accent5>
        <a:accent6>
          <a:srgbClr val="808080"/>
        </a:accent6>
        <a:hlink>
          <a:srgbClr val="006BB7"/>
        </a:hlink>
        <a:folHlink>
          <a:srgbClr val="A7A9AC"/>
        </a:folHlink>
      </a:clrScheme>
    </a:extraClrScheme>
  </a:extraClrSchemeLst>
  <a:custClrLst>
    <a:custClr name="Ricardo Logo Blue RGB(0, 107, 183)">
      <a:srgbClr val="006BB7"/>
    </a:custClr>
    <a:custClr name="Ricardo Logo Grey RGB(167, 169, 172)">
      <a:srgbClr val="A7A9AC"/>
    </a:custClr>
    <a:custClr name="Ricardo Light Blue RGB(153, 204, 255)">
      <a:srgbClr val="99CCFF"/>
    </a:custClr>
    <a:custClr name="Ricardo Light Grey RGB(221, 221, 221)">
      <a:srgbClr val="DDDDDD"/>
    </a:custClr>
    <a:custClr name="Ricardo Dark Blue RGB(0, 48, 126)">
      <a:srgbClr val="00307E"/>
    </a:custClr>
    <a:custClr name="Ricardo Dark Grey (50%) RGB(128, 128, 128)">
      <a:srgbClr val="808080"/>
    </a:custClr>
    <a:custClr name="Ricardo Off Blue RGB(89, 166, 213)">
      <a:srgbClr val="59A6D5"/>
    </a:custClr>
    <a:custClr name="Ricardo Grey (75%) RGB(192, 192, 192)">
      <a:srgbClr val="C0C0C0"/>
    </a:custClr>
    <a:custClr name="Ricardo Other Blue RGB(55, 111, 167)">
      <a:srgbClr val="376FA7"/>
    </a:custClr>
    <a:custClr name="Ricardo Grey (60%) RGB(150, 150, 150)">
      <a:srgbClr val="969696"/>
    </a:custClr>
    <a:custClr name="Black RGB(0, 0, 0)">
      <a:srgbClr val="000000"/>
    </a:custClr>
    <a:custClr name="White RGB(255, 255, 255)">
      <a:srgbClr val="FFFFFF"/>
    </a:custClr>
    <a:custClr name="Ricardo Red RGB(220, 36, 31)">
      <a:srgbClr val="DC241F"/>
    </a:custClr>
    <a:custClr name="Ricardo Orange RGB(228, 126, 0)">
      <a:srgbClr val="E47E00"/>
    </a:custClr>
    <a:custClr name="Ricardo Yellow RGB(250, 230, 0)">
      <a:srgbClr val="FAE600"/>
    </a:custClr>
    <a:custClr name="Ricardo Green RGB(153, 202, 60)">
      <a:srgbClr val="99CA3C"/>
    </a:custClr>
    <a:custClr name="Ricardo-AEA Green RGB(70, 156, 35)">
      <a:srgbClr val="469C23"/>
    </a:custClr>
    <a:custClr name="Ricardo Purple RGB(146, 73, 158)">
      <a:srgbClr val="92499E"/>
    </a:custClr>
    <a:custClr name="Ricardo Background Very Dark Grey RGB(77, 77, 79)">
      <a:srgbClr val="4D4D4F"/>
    </a:custClr>
  </a:custClrLst>
  <a:extLst>
    <a:ext uri="{05A4C25C-085E-4340-85A3-A5531E510DB2}">
      <thm15:themeFamily xmlns:thm15="http://schemas.microsoft.com/office/thememl/2012/main" name="Ricardo-Energy-Environment-Template (1) (003) [Read-Only]" id="{1B2329E6-5CA8-4796-8D72-8BB31DC7587E}" vid="{74FA6FF7-0627-4941-A01C-DD77C9D9C0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Ricardo-Energy-Environment-Template (1) (003)</Template>
  <TotalTime>3936</TotalTime>
  <Pages>1</Pages>
  <Words>709</Words>
  <Application>Microsoft Office PowerPoint</Application>
  <PresentationFormat>A4 Paper (210x297 mm)</PresentationFormat>
  <Paragraphs>123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Narkisim</vt:lpstr>
      <vt:lpstr>Wingdings</vt:lpstr>
      <vt:lpstr>Ricardo Template UK-A4</vt:lpstr>
      <vt:lpstr>PowerPoint Presentation</vt:lpstr>
      <vt:lpstr>Introduction</vt:lpstr>
      <vt:lpstr>Power sector</vt:lpstr>
      <vt:lpstr>Transport</vt:lpstr>
      <vt:lpstr>Buildings and industry</vt:lpstr>
      <vt:lpstr>Community action</vt:lpstr>
    </vt:vector>
  </TitlesOfParts>
  <Company>Ricardo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Bailey, Rose</dc:creator>
  <cp:lastModifiedBy>David Walton</cp:lastModifiedBy>
  <cp:revision>199</cp:revision>
  <cp:lastPrinted>2000-06-08T14:48:36Z</cp:lastPrinted>
  <dcterms:created xsi:type="dcterms:W3CDTF">2017-08-23T11:07:31Z</dcterms:created>
  <dcterms:modified xsi:type="dcterms:W3CDTF">2020-12-11T12:20:29Z</dcterms:modified>
  <cp:version>2014</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number">
    <vt:i4>2</vt:i4>
  </property>
  <property fmtid="{D5CDD505-2E9C-101B-9397-08002B2CF9AE}" pid="3" name="Date completed">
    <vt:filetime>2012-02-20T00:00:00Z</vt:filetime>
  </property>
</Properties>
</file>